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62" r:id="rId5"/>
    <p:sldMasterId id="2147483676" r:id="rId6"/>
  </p:sldMasterIdLst>
  <p:notesMasterIdLst>
    <p:notesMasterId r:id="rId49"/>
  </p:notesMasterIdLst>
  <p:sldIdLst>
    <p:sldId id="256" r:id="rId7"/>
    <p:sldId id="257" r:id="rId8"/>
    <p:sldId id="258" r:id="rId9"/>
    <p:sldId id="259" r:id="rId10"/>
    <p:sldId id="260" r:id="rId11"/>
    <p:sldId id="306" r:id="rId12"/>
    <p:sldId id="270" r:id="rId13"/>
    <p:sldId id="296" r:id="rId14"/>
    <p:sldId id="298" r:id="rId15"/>
    <p:sldId id="286" r:id="rId16"/>
    <p:sldId id="287" r:id="rId17"/>
    <p:sldId id="289" r:id="rId18"/>
    <p:sldId id="288" r:id="rId19"/>
    <p:sldId id="297" r:id="rId20"/>
    <p:sldId id="269" r:id="rId21"/>
    <p:sldId id="291" r:id="rId22"/>
    <p:sldId id="272" r:id="rId23"/>
    <p:sldId id="292" r:id="rId24"/>
    <p:sldId id="293" r:id="rId25"/>
    <p:sldId id="261" r:id="rId26"/>
    <p:sldId id="262" r:id="rId27"/>
    <p:sldId id="263" r:id="rId28"/>
    <p:sldId id="279" r:id="rId29"/>
    <p:sldId id="307" r:id="rId30"/>
    <p:sldId id="300" r:id="rId31"/>
    <p:sldId id="299" r:id="rId32"/>
    <p:sldId id="301" r:id="rId33"/>
    <p:sldId id="302" r:id="rId34"/>
    <p:sldId id="303" r:id="rId35"/>
    <p:sldId id="265" r:id="rId36"/>
    <p:sldId id="280" r:id="rId37"/>
    <p:sldId id="294" r:id="rId38"/>
    <p:sldId id="281" r:id="rId39"/>
    <p:sldId id="282" r:id="rId40"/>
    <p:sldId id="266" r:id="rId41"/>
    <p:sldId id="285" r:id="rId42"/>
    <p:sldId id="305" r:id="rId43"/>
    <p:sldId id="295" r:id="rId44"/>
    <p:sldId id="284" r:id="rId45"/>
    <p:sldId id="308" r:id="rId46"/>
    <p:sldId id="290" r:id="rId47"/>
    <p:sldId id="268" r:id="rId48"/>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0" roundtripDataSignature="AMtx7mhnZZTnETxVNkK9ljC1ssEAcYb3E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rantham Andrew" initials="GA" lastIdx="1" clrIdx="0">
    <p:extLst>
      <p:ext uri="{19B8F6BF-5375-455C-9EA6-DF929625EA0E}">
        <p15:presenceInfo xmlns:p15="http://schemas.microsoft.com/office/powerpoint/2012/main" userId="S::a.grantham@gichd.org::648643d6-70fd-4351-8aa5-956a70e001b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4EC968-83AC-B0CB-EE2C-56FBE35ACA65}" v="1" dt="2024-05-17T19:33:44.864"/>
    <p1510:client id="{70F4F36D-2217-AFA4-D318-7B31763E832E}" v="11" dt="2024-05-16T19:07:25.07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03"/>
    <p:restoredTop sz="65571" autoAdjust="0"/>
  </p:normalViewPr>
  <p:slideViewPr>
    <p:cSldViewPr snapToGrid="0">
      <p:cViewPr varScale="1">
        <p:scale>
          <a:sx n="82" d="100"/>
          <a:sy n="82" d="100"/>
        </p:scale>
        <p:origin x="2933" y="58"/>
      </p:cViewPr>
      <p:guideLst/>
    </p:cSldViewPr>
  </p:slideViewPr>
  <p:notesTextViewPr>
    <p:cViewPr>
      <p:scale>
        <a:sx n="1" d="1"/>
        <a:sy n="1" d="1"/>
      </p:scale>
      <p:origin x="0" y="0"/>
    </p:cViewPr>
  </p:notesTextViewPr>
  <p:sorterViewPr>
    <p:cViewPr>
      <p:scale>
        <a:sx n="120" d="100"/>
        <a:sy n="120" d="100"/>
      </p:scale>
      <p:origin x="0" y="-5851"/>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customschemas.google.com/relationships/presentationmetadata" Target="metadata"/><Relationship Id="rId55"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viewProps" Target="viewProps.xml"/><Relationship Id="rId5" Type="http://schemas.openxmlformats.org/officeDocument/2006/relationships/slideMaster" Target="slideMasters/slideMaster2.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microsoft.com/office/2016/11/relationships/changesInfo" Target="changesInfos/changesInfo1.xml"/><Relationship Id="rId8" Type="http://schemas.openxmlformats.org/officeDocument/2006/relationships/slide" Target="slides/slide2.xml"/><Relationship Id="rId51"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notesMaster" Target="notesMasters/notesMaster1.xml"/><Relationship Id="rId57" Type="http://schemas.microsoft.com/office/2015/10/relationships/revisionInfo" Target="revisionInfo.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hieu Waeber" userId="S::mathieu.waeber@un.org::04d8e935-c572-4115-98a5-81e3624f76bd" providerId="AD" clId="Web-{70F4F36D-2217-AFA4-D318-7B31763E832E}"/>
    <pc:docChg chg="modSld">
      <pc:chgData name="Mathieu Waeber" userId="S::mathieu.waeber@un.org::04d8e935-c572-4115-98a5-81e3624f76bd" providerId="AD" clId="Web-{70F4F36D-2217-AFA4-D318-7B31763E832E}" dt="2024-05-16T19:07:25.074" v="21" actId="20577"/>
      <pc:docMkLst>
        <pc:docMk/>
      </pc:docMkLst>
      <pc:sldChg chg="modSp">
        <pc:chgData name="Mathieu Waeber" userId="S::mathieu.waeber@un.org::04d8e935-c572-4115-98a5-81e3624f76bd" providerId="AD" clId="Web-{70F4F36D-2217-AFA4-D318-7B31763E832E}" dt="2024-05-16T19:07:25.074" v="21" actId="20577"/>
        <pc:sldMkLst>
          <pc:docMk/>
          <pc:sldMk cId="4183038785" sldId="284"/>
        </pc:sldMkLst>
        <pc:spChg chg="mod">
          <ac:chgData name="Mathieu Waeber" userId="S::mathieu.waeber@un.org::04d8e935-c572-4115-98a5-81e3624f76bd" providerId="AD" clId="Web-{70F4F36D-2217-AFA4-D318-7B31763E832E}" dt="2024-05-16T19:07:25.074" v="21" actId="20577"/>
          <ac:spMkLst>
            <pc:docMk/>
            <pc:sldMk cId="4183038785" sldId="284"/>
            <ac:spMk id="3" creationId="{D67A53D8-1F6E-0B40-9425-BB90AF990033}"/>
          </ac:spMkLst>
        </pc:spChg>
      </pc:sldChg>
      <pc:sldChg chg="modSp">
        <pc:chgData name="Mathieu Waeber" userId="S::mathieu.waeber@un.org::04d8e935-c572-4115-98a5-81e3624f76bd" providerId="AD" clId="Web-{70F4F36D-2217-AFA4-D318-7B31763E832E}" dt="2024-05-16T18:50:07.538" v="3" actId="20577"/>
        <pc:sldMkLst>
          <pc:docMk/>
          <pc:sldMk cId="3085069212" sldId="288"/>
        </pc:sldMkLst>
        <pc:spChg chg="mod">
          <ac:chgData name="Mathieu Waeber" userId="S::mathieu.waeber@un.org::04d8e935-c572-4115-98a5-81e3624f76bd" providerId="AD" clId="Web-{70F4F36D-2217-AFA4-D318-7B31763E832E}" dt="2024-05-16T18:50:07.538" v="3" actId="20577"/>
          <ac:spMkLst>
            <pc:docMk/>
            <pc:sldMk cId="3085069212" sldId="288"/>
            <ac:spMk id="8" creationId="{BA7A870B-8D24-604E-A1E2-B1D79770AB4A}"/>
          </ac:spMkLst>
        </pc:spChg>
      </pc:sldChg>
      <pc:sldChg chg="modSp">
        <pc:chgData name="Mathieu Waeber" userId="S::mathieu.waeber@un.org::04d8e935-c572-4115-98a5-81e3624f76bd" providerId="AD" clId="Web-{70F4F36D-2217-AFA4-D318-7B31763E832E}" dt="2024-05-16T18:49:49.725" v="0" actId="1076"/>
        <pc:sldMkLst>
          <pc:docMk/>
          <pc:sldMk cId="1685091113" sldId="289"/>
        </pc:sldMkLst>
        <pc:spChg chg="mod">
          <ac:chgData name="Mathieu Waeber" userId="S::mathieu.waeber@un.org::04d8e935-c572-4115-98a5-81e3624f76bd" providerId="AD" clId="Web-{70F4F36D-2217-AFA4-D318-7B31763E832E}" dt="2024-05-16T18:49:49.725" v="0" actId="1076"/>
          <ac:spMkLst>
            <pc:docMk/>
            <pc:sldMk cId="1685091113" sldId="289"/>
            <ac:spMk id="8" creationId="{BA7A870B-8D24-604E-A1E2-B1D79770AB4A}"/>
          </ac:spMkLst>
        </pc:spChg>
      </pc:sldChg>
      <pc:sldChg chg="modNotes">
        <pc:chgData name="Mathieu Waeber" userId="S::mathieu.waeber@un.org::04d8e935-c572-4115-98a5-81e3624f76bd" providerId="AD" clId="Web-{70F4F36D-2217-AFA4-D318-7B31763E832E}" dt="2024-05-16T18:54:48.907" v="7"/>
        <pc:sldMkLst>
          <pc:docMk/>
          <pc:sldMk cId="3546894657" sldId="301"/>
        </pc:sldMkLst>
      </pc:sldChg>
      <pc:sldChg chg="modNotes">
        <pc:chgData name="Mathieu Waeber" userId="S::mathieu.waeber@un.org::04d8e935-c572-4115-98a5-81e3624f76bd" providerId="AD" clId="Web-{70F4F36D-2217-AFA4-D318-7B31763E832E}" dt="2024-05-16T19:02:15.767" v="9"/>
        <pc:sldMkLst>
          <pc:docMk/>
          <pc:sldMk cId="2642695840" sldId="302"/>
        </pc:sldMkLst>
      </pc:sldChg>
      <pc:sldChg chg="modNotes">
        <pc:chgData name="Mathieu Waeber" userId="S::mathieu.waeber@un.org::04d8e935-c572-4115-98a5-81e3624f76bd" providerId="AD" clId="Web-{70F4F36D-2217-AFA4-D318-7B31763E832E}" dt="2024-05-16T19:03:16.019" v="16"/>
        <pc:sldMkLst>
          <pc:docMk/>
          <pc:sldMk cId="968756713" sldId="303"/>
        </pc:sldMkLst>
      </pc:sldChg>
    </pc:docChg>
  </pc:docChgLst>
  <pc:docChgLst>
    <pc:chgData name="Mathieu Waeber" userId="S::mathieu.waeber@un.org::04d8e935-c572-4115-98a5-81e3624f76bd" providerId="AD" clId="Web-{134EC968-83AC-B0CB-EE2C-56FBE35ACA65}"/>
    <pc:docChg chg="modSld">
      <pc:chgData name="Mathieu Waeber" userId="S::mathieu.waeber@un.org::04d8e935-c572-4115-98a5-81e3624f76bd" providerId="AD" clId="Web-{134EC968-83AC-B0CB-EE2C-56FBE35ACA65}" dt="2024-05-17T19:33:44.864" v="0"/>
      <pc:docMkLst>
        <pc:docMk/>
      </pc:docMkLst>
      <pc:sldChg chg="modSp">
        <pc:chgData name="Mathieu Waeber" userId="S::mathieu.waeber@un.org::04d8e935-c572-4115-98a5-81e3624f76bd" providerId="AD" clId="Web-{134EC968-83AC-B0CB-EE2C-56FBE35ACA65}" dt="2024-05-17T19:33:44.864" v="0"/>
        <pc:sldMkLst>
          <pc:docMk/>
          <pc:sldMk cId="3085069212" sldId="288"/>
        </pc:sldMkLst>
        <pc:spChg chg="mod">
          <ac:chgData name="Mathieu Waeber" userId="S::mathieu.waeber@un.org::04d8e935-c572-4115-98a5-81e3624f76bd" providerId="AD" clId="Web-{134EC968-83AC-B0CB-EE2C-56FBE35ACA65}" dt="2024-05-17T19:33:44.864" v="0"/>
          <ac:spMkLst>
            <pc:docMk/>
            <pc:sldMk cId="3085069212" sldId="288"/>
            <ac:spMk id="8" creationId="{BA7A870B-8D24-604E-A1E2-B1D79770AB4A}"/>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FB2D665-F691-4847-A0B1-11B5F04D3DAB}"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GB"/>
        </a:p>
      </dgm:t>
    </dgm:pt>
    <dgm:pt modelId="{7FE6783F-85BD-2941-86F0-02BD92AFE07F}">
      <dgm:prSet phldrT="[Text]" custT="1"/>
      <dgm:spPr>
        <a:solidFill>
          <a:srgbClr val="4F81BD"/>
        </a:solidFill>
      </dgm:spPr>
      <dgm:t>
        <a:bodyPr/>
        <a:lstStyle/>
        <a:p>
          <a:r>
            <a:rPr lang="en-US" sz="1800" b="0" i="0" u="none" strike="noStrike" cap="none">
              <a:solidFill>
                <a:schemeClr val="bg1"/>
              </a:solidFill>
              <a:effectLst/>
              <a:latin typeface="+mj-lt"/>
              <a:ea typeface="Calibri"/>
              <a:cs typeface="Calibri"/>
              <a:sym typeface="Calibri"/>
            </a:rPr>
            <a:t>Define good practices for ammunition transportation </a:t>
          </a:r>
          <a:endParaRPr lang="en-GB" sz="1800">
            <a:solidFill>
              <a:schemeClr val="bg1"/>
            </a:solidFill>
            <a:latin typeface="+mj-lt"/>
          </a:endParaRPr>
        </a:p>
      </dgm:t>
    </dgm:pt>
    <dgm:pt modelId="{DFA77334-5C25-EA40-B902-9242CF868D1E}" type="parTrans" cxnId="{354C9EC3-088F-4C40-B701-0E4232F6EF0E}">
      <dgm:prSet/>
      <dgm:spPr/>
      <dgm:t>
        <a:bodyPr/>
        <a:lstStyle/>
        <a:p>
          <a:endParaRPr lang="en-GB" sz="1800">
            <a:solidFill>
              <a:schemeClr val="bg1"/>
            </a:solidFill>
            <a:latin typeface="+mj-lt"/>
          </a:endParaRPr>
        </a:p>
      </dgm:t>
    </dgm:pt>
    <dgm:pt modelId="{7718549C-6ED0-A347-B314-6BE56F069920}" type="sibTrans" cxnId="{354C9EC3-088F-4C40-B701-0E4232F6EF0E}">
      <dgm:prSet/>
      <dgm:spPr/>
      <dgm:t>
        <a:bodyPr/>
        <a:lstStyle/>
        <a:p>
          <a:endParaRPr lang="en-GB" sz="1800">
            <a:solidFill>
              <a:schemeClr val="bg1"/>
            </a:solidFill>
            <a:latin typeface="+mj-lt"/>
          </a:endParaRPr>
        </a:p>
      </dgm:t>
    </dgm:pt>
    <dgm:pt modelId="{4FC99E8F-E0E1-3A42-AEBE-C3347FCF431D}">
      <dgm:prSet custT="1"/>
      <dgm:spPr>
        <a:solidFill>
          <a:srgbClr val="4F81BD"/>
        </a:solidFill>
      </dgm:spPr>
      <dgm:t>
        <a:bodyPr/>
        <a:lstStyle/>
        <a:p>
          <a:r>
            <a:rPr lang="en-US" sz="1800" b="0" i="0" u="none" strike="noStrike" cap="none" dirty="0">
              <a:solidFill>
                <a:schemeClr val="bg1"/>
              </a:solidFill>
              <a:effectLst/>
              <a:latin typeface="+mj-lt"/>
              <a:ea typeface="Calibri"/>
              <a:cs typeface="Calibri"/>
              <a:sym typeface="Calibri"/>
            </a:rPr>
            <a:t>Discuss the application of HCC in respect to ammunition transportation </a:t>
          </a:r>
        </a:p>
      </dgm:t>
    </dgm:pt>
    <dgm:pt modelId="{39075518-590B-7443-B6FC-4C9F87BC7DD4}" type="parTrans" cxnId="{BAA328AB-BE65-BE45-B77B-A8063D200D30}">
      <dgm:prSet/>
      <dgm:spPr/>
      <dgm:t>
        <a:bodyPr/>
        <a:lstStyle/>
        <a:p>
          <a:endParaRPr lang="en-GB" sz="1800">
            <a:solidFill>
              <a:schemeClr val="bg1"/>
            </a:solidFill>
            <a:latin typeface="+mj-lt"/>
          </a:endParaRPr>
        </a:p>
      </dgm:t>
    </dgm:pt>
    <dgm:pt modelId="{4BEB2DD9-8404-8C47-A7AF-BFEC543A091D}" type="sibTrans" cxnId="{BAA328AB-BE65-BE45-B77B-A8063D200D30}">
      <dgm:prSet/>
      <dgm:spPr/>
      <dgm:t>
        <a:bodyPr/>
        <a:lstStyle/>
        <a:p>
          <a:endParaRPr lang="en-GB" sz="1800">
            <a:solidFill>
              <a:schemeClr val="bg1"/>
            </a:solidFill>
            <a:latin typeface="+mj-lt"/>
          </a:endParaRPr>
        </a:p>
      </dgm:t>
    </dgm:pt>
    <dgm:pt modelId="{95D79964-0197-D74C-9B04-123B1446BA6A}">
      <dgm:prSet custT="1"/>
      <dgm:spPr>
        <a:solidFill>
          <a:srgbClr val="4F81BD"/>
        </a:solidFill>
      </dgm:spPr>
      <dgm:t>
        <a:bodyPr/>
        <a:lstStyle/>
        <a:p>
          <a:r>
            <a:rPr lang="en-US" sz="1800" b="0" i="0" u="none" strike="noStrike" cap="none" dirty="0">
              <a:solidFill>
                <a:schemeClr val="bg1"/>
              </a:solidFill>
              <a:effectLst/>
              <a:latin typeface="+mj-lt"/>
              <a:ea typeface="Calibri"/>
              <a:cs typeface="Calibri"/>
              <a:sym typeface="Calibri"/>
            </a:rPr>
            <a:t>Discuss additional application of safety considerations for the transportation of ammunition </a:t>
          </a:r>
        </a:p>
      </dgm:t>
    </dgm:pt>
    <dgm:pt modelId="{9D6A52A0-4CC9-0C48-B8E9-871FCE44BA7D}" type="parTrans" cxnId="{8E31EEF6-BEB0-8942-A87F-73C72B570D72}">
      <dgm:prSet/>
      <dgm:spPr/>
      <dgm:t>
        <a:bodyPr/>
        <a:lstStyle/>
        <a:p>
          <a:endParaRPr lang="en-GB" sz="1800">
            <a:solidFill>
              <a:schemeClr val="bg1"/>
            </a:solidFill>
            <a:latin typeface="+mj-lt"/>
          </a:endParaRPr>
        </a:p>
      </dgm:t>
    </dgm:pt>
    <dgm:pt modelId="{0D63F728-6D70-B347-B6FD-AE344887DC13}" type="sibTrans" cxnId="{8E31EEF6-BEB0-8942-A87F-73C72B570D72}">
      <dgm:prSet/>
      <dgm:spPr/>
      <dgm:t>
        <a:bodyPr/>
        <a:lstStyle/>
        <a:p>
          <a:endParaRPr lang="en-GB" sz="1800">
            <a:solidFill>
              <a:schemeClr val="bg1"/>
            </a:solidFill>
            <a:latin typeface="+mj-lt"/>
          </a:endParaRPr>
        </a:p>
      </dgm:t>
    </dgm:pt>
    <dgm:pt modelId="{518CB780-55FD-9848-8965-A572D12AFAD6}">
      <dgm:prSet custT="1"/>
      <dgm:spPr>
        <a:solidFill>
          <a:srgbClr val="4F81BD"/>
        </a:solidFill>
      </dgm:spPr>
      <dgm:t>
        <a:bodyPr/>
        <a:lstStyle/>
        <a:p>
          <a:r>
            <a:rPr lang="en-US" sz="1800" b="0" i="0" u="none" strike="noStrike" cap="none">
              <a:solidFill>
                <a:schemeClr val="bg1"/>
              </a:solidFill>
              <a:effectLst/>
              <a:latin typeface="+mj-lt"/>
              <a:ea typeface="Calibri"/>
              <a:cs typeface="Calibri"/>
              <a:sym typeface="Calibri"/>
            </a:rPr>
            <a:t>Apply good practices and safety considerations to the transportation of ammunition on a UN operation </a:t>
          </a:r>
        </a:p>
      </dgm:t>
    </dgm:pt>
    <dgm:pt modelId="{05EE40DF-EE1A-0E48-8B78-ECA8C6DBCABE}" type="parTrans" cxnId="{F6A7EF7C-DE03-704B-80B2-EBF580C1772F}">
      <dgm:prSet/>
      <dgm:spPr/>
      <dgm:t>
        <a:bodyPr/>
        <a:lstStyle/>
        <a:p>
          <a:endParaRPr lang="en-GB" sz="1800">
            <a:solidFill>
              <a:schemeClr val="bg1"/>
            </a:solidFill>
            <a:latin typeface="+mj-lt"/>
          </a:endParaRPr>
        </a:p>
      </dgm:t>
    </dgm:pt>
    <dgm:pt modelId="{95998E7A-ED41-1B48-ADAE-85CE0CB2292E}" type="sibTrans" cxnId="{F6A7EF7C-DE03-704B-80B2-EBF580C1772F}">
      <dgm:prSet/>
      <dgm:spPr/>
      <dgm:t>
        <a:bodyPr/>
        <a:lstStyle/>
        <a:p>
          <a:endParaRPr lang="en-GB" sz="1800">
            <a:solidFill>
              <a:schemeClr val="bg1"/>
            </a:solidFill>
            <a:latin typeface="+mj-lt"/>
          </a:endParaRPr>
        </a:p>
      </dgm:t>
    </dgm:pt>
    <dgm:pt modelId="{99B85C30-9A6D-DF4F-B119-D58A16DE3D9B}" type="pres">
      <dgm:prSet presAssocID="{9FB2D665-F691-4847-A0B1-11B5F04D3DAB}" presName="linear" presStyleCnt="0">
        <dgm:presLayoutVars>
          <dgm:dir/>
          <dgm:animLvl val="lvl"/>
          <dgm:resizeHandles val="exact"/>
        </dgm:presLayoutVars>
      </dgm:prSet>
      <dgm:spPr/>
    </dgm:pt>
    <dgm:pt modelId="{DD7429AC-9FE6-B444-9157-FC4D0B10ABC2}" type="pres">
      <dgm:prSet presAssocID="{7FE6783F-85BD-2941-86F0-02BD92AFE07F}" presName="parentLin" presStyleCnt="0"/>
      <dgm:spPr/>
    </dgm:pt>
    <dgm:pt modelId="{6706CC94-92C1-054A-87FF-E9711706B119}" type="pres">
      <dgm:prSet presAssocID="{7FE6783F-85BD-2941-86F0-02BD92AFE07F}" presName="parentLeftMargin" presStyleLbl="node1" presStyleIdx="0" presStyleCnt="4"/>
      <dgm:spPr/>
    </dgm:pt>
    <dgm:pt modelId="{19C9F119-E935-334B-BFF3-1AA1058232CC}" type="pres">
      <dgm:prSet presAssocID="{7FE6783F-85BD-2941-86F0-02BD92AFE07F}" presName="parentText" presStyleLbl="node1" presStyleIdx="0" presStyleCnt="4" custScaleX="122906">
        <dgm:presLayoutVars>
          <dgm:chMax val="0"/>
          <dgm:bulletEnabled val="1"/>
        </dgm:presLayoutVars>
      </dgm:prSet>
      <dgm:spPr/>
    </dgm:pt>
    <dgm:pt modelId="{56CE5F6B-FCB1-F741-A6B0-C191767A1B3B}" type="pres">
      <dgm:prSet presAssocID="{7FE6783F-85BD-2941-86F0-02BD92AFE07F}" presName="negativeSpace" presStyleCnt="0"/>
      <dgm:spPr/>
    </dgm:pt>
    <dgm:pt modelId="{374DAF7C-9D41-2548-9F73-273853B8833A}" type="pres">
      <dgm:prSet presAssocID="{7FE6783F-85BD-2941-86F0-02BD92AFE07F}" presName="childText" presStyleLbl="conFgAcc1" presStyleIdx="0" presStyleCnt="4">
        <dgm:presLayoutVars>
          <dgm:bulletEnabled val="1"/>
        </dgm:presLayoutVars>
      </dgm:prSet>
      <dgm:spPr>
        <a:ln>
          <a:solidFill>
            <a:srgbClr val="4F81BD"/>
          </a:solidFill>
        </a:ln>
      </dgm:spPr>
    </dgm:pt>
    <dgm:pt modelId="{9ADCA6F6-DF51-7D40-98DF-E56CB6D32CA0}" type="pres">
      <dgm:prSet presAssocID="{7718549C-6ED0-A347-B314-6BE56F069920}" presName="spaceBetweenRectangles" presStyleCnt="0"/>
      <dgm:spPr/>
    </dgm:pt>
    <dgm:pt modelId="{6244A864-8B91-B241-ABE6-E6A573739F91}" type="pres">
      <dgm:prSet presAssocID="{4FC99E8F-E0E1-3A42-AEBE-C3347FCF431D}" presName="parentLin" presStyleCnt="0"/>
      <dgm:spPr/>
    </dgm:pt>
    <dgm:pt modelId="{C63ED830-26C4-AA48-862C-02BAB03C5636}" type="pres">
      <dgm:prSet presAssocID="{4FC99E8F-E0E1-3A42-AEBE-C3347FCF431D}" presName="parentLeftMargin" presStyleLbl="node1" presStyleIdx="0" presStyleCnt="4"/>
      <dgm:spPr/>
    </dgm:pt>
    <dgm:pt modelId="{E1C44A6B-247E-F444-85B8-2A6159982D52}" type="pres">
      <dgm:prSet presAssocID="{4FC99E8F-E0E1-3A42-AEBE-C3347FCF431D}" presName="parentText" presStyleLbl="node1" presStyleIdx="1" presStyleCnt="4" custScaleX="122906">
        <dgm:presLayoutVars>
          <dgm:chMax val="0"/>
          <dgm:bulletEnabled val="1"/>
        </dgm:presLayoutVars>
      </dgm:prSet>
      <dgm:spPr/>
    </dgm:pt>
    <dgm:pt modelId="{AA567524-386E-1244-A11F-CB6D873CB3FF}" type="pres">
      <dgm:prSet presAssocID="{4FC99E8F-E0E1-3A42-AEBE-C3347FCF431D}" presName="negativeSpace" presStyleCnt="0"/>
      <dgm:spPr/>
    </dgm:pt>
    <dgm:pt modelId="{81AF52F9-A233-8B4F-8F17-35C669140722}" type="pres">
      <dgm:prSet presAssocID="{4FC99E8F-E0E1-3A42-AEBE-C3347FCF431D}" presName="childText" presStyleLbl="conFgAcc1" presStyleIdx="1" presStyleCnt="4">
        <dgm:presLayoutVars>
          <dgm:bulletEnabled val="1"/>
        </dgm:presLayoutVars>
      </dgm:prSet>
      <dgm:spPr>
        <a:ln>
          <a:solidFill>
            <a:srgbClr val="4F81BD"/>
          </a:solidFill>
        </a:ln>
      </dgm:spPr>
    </dgm:pt>
    <dgm:pt modelId="{E8F1A5CF-7407-0948-A3B8-E2BB1EE91CDE}" type="pres">
      <dgm:prSet presAssocID="{4BEB2DD9-8404-8C47-A7AF-BFEC543A091D}" presName="spaceBetweenRectangles" presStyleCnt="0"/>
      <dgm:spPr/>
    </dgm:pt>
    <dgm:pt modelId="{3926AB4C-251B-0949-9A4D-DEA5FB1275B7}" type="pres">
      <dgm:prSet presAssocID="{95D79964-0197-D74C-9B04-123B1446BA6A}" presName="parentLin" presStyleCnt="0"/>
      <dgm:spPr/>
    </dgm:pt>
    <dgm:pt modelId="{A0D93294-0B4C-2349-A69A-6AD8EACC02EF}" type="pres">
      <dgm:prSet presAssocID="{95D79964-0197-D74C-9B04-123B1446BA6A}" presName="parentLeftMargin" presStyleLbl="node1" presStyleIdx="1" presStyleCnt="4"/>
      <dgm:spPr/>
    </dgm:pt>
    <dgm:pt modelId="{5BF9ADE9-0961-414D-9980-F356D2353EC1}" type="pres">
      <dgm:prSet presAssocID="{95D79964-0197-D74C-9B04-123B1446BA6A}" presName="parentText" presStyleLbl="node1" presStyleIdx="2" presStyleCnt="4" custScaleX="122906">
        <dgm:presLayoutVars>
          <dgm:chMax val="0"/>
          <dgm:bulletEnabled val="1"/>
        </dgm:presLayoutVars>
      </dgm:prSet>
      <dgm:spPr/>
    </dgm:pt>
    <dgm:pt modelId="{99266226-B988-CC40-90FF-CB38705A546B}" type="pres">
      <dgm:prSet presAssocID="{95D79964-0197-D74C-9B04-123B1446BA6A}" presName="negativeSpace" presStyleCnt="0"/>
      <dgm:spPr/>
    </dgm:pt>
    <dgm:pt modelId="{23CB5CDE-7439-B049-9121-09D687E150BD}" type="pres">
      <dgm:prSet presAssocID="{95D79964-0197-D74C-9B04-123B1446BA6A}" presName="childText" presStyleLbl="conFgAcc1" presStyleIdx="2" presStyleCnt="4">
        <dgm:presLayoutVars>
          <dgm:bulletEnabled val="1"/>
        </dgm:presLayoutVars>
      </dgm:prSet>
      <dgm:spPr>
        <a:ln>
          <a:solidFill>
            <a:srgbClr val="4F81BD"/>
          </a:solidFill>
        </a:ln>
      </dgm:spPr>
    </dgm:pt>
    <dgm:pt modelId="{0F5A88FA-1D2F-3F49-81A4-2A1F2B2BFA9F}" type="pres">
      <dgm:prSet presAssocID="{0D63F728-6D70-B347-B6FD-AE344887DC13}" presName="spaceBetweenRectangles" presStyleCnt="0"/>
      <dgm:spPr/>
    </dgm:pt>
    <dgm:pt modelId="{BC223347-B45E-2145-A2DA-2F030B4ED89F}" type="pres">
      <dgm:prSet presAssocID="{518CB780-55FD-9848-8965-A572D12AFAD6}" presName="parentLin" presStyleCnt="0"/>
      <dgm:spPr/>
    </dgm:pt>
    <dgm:pt modelId="{042944BC-BF74-6845-89C2-77141CF68A80}" type="pres">
      <dgm:prSet presAssocID="{518CB780-55FD-9848-8965-A572D12AFAD6}" presName="parentLeftMargin" presStyleLbl="node1" presStyleIdx="2" presStyleCnt="4"/>
      <dgm:spPr/>
    </dgm:pt>
    <dgm:pt modelId="{DBC98523-00B2-D742-BAEA-E2EF80C69075}" type="pres">
      <dgm:prSet presAssocID="{518CB780-55FD-9848-8965-A572D12AFAD6}" presName="parentText" presStyleLbl="node1" presStyleIdx="3" presStyleCnt="4" custScaleX="122906">
        <dgm:presLayoutVars>
          <dgm:chMax val="0"/>
          <dgm:bulletEnabled val="1"/>
        </dgm:presLayoutVars>
      </dgm:prSet>
      <dgm:spPr/>
    </dgm:pt>
    <dgm:pt modelId="{29FCF24A-9404-004D-9170-9283D984623C}" type="pres">
      <dgm:prSet presAssocID="{518CB780-55FD-9848-8965-A572D12AFAD6}" presName="negativeSpace" presStyleCnt="0"/>
      <dgm:spPr/>
    </dgm:pt>
    <dgm:pt modelId="{37D65BB6-05E4-524D-86F3-B6931FA89895}" type="pres">
      <dgm:prSet presAssocID="{518CB780-55FD-9848-8965-A572D12AFAD6}" presName="childText" presStyleLbl="conFgAcc1" presStyleIdx="3" presStyleCnt="4">
        <dgm:presLayoutVars>
          <dgm:bulletEnabled val="1"/>
        </dgm:presLayoutVars>
      </dgm:prSet>
      <dgm:spPr>
        <a:ln>
          <a:solidFill>
            <a:srgbClr val="4F81BD"/>
          </a:solidFill>
        </a:ln>
      </dgm:spPr>
    </dgm:pt>
  </dgm:ptLst>
  <dgm:cxnLst>
    <dgm:cxn modelId="{5E4D6407-8C56-074D-82ED-7F3986E65BDC}" type="presOf" srcId="{9FB2D665-F691-4847-A0B1-11B5F04D3DAB}" destId="{99B85C30-9A6D-DF4F-B119-D58A16DE3D9B}" srcOrd="0" destOrd="0" presId="urn:microsoft.com/office/officeart/2005/8/layout/list1"/>
    <dgm:cxn modelId="{20EFB618-FE18-8246-852A-5B61D3819C66}" type="presOf" srcId="{95D79964-0197-D74C-9B04-123B1446BA6A}" destId="{A0D93294-0B4C-2349-A69A-6AD8EACC02EF}" srcOrd="0" destOrd="0" presId="urn:microsoft.com/office/officeart/2005/8/layout/list1"/>
    <dgm:cxn modelId="{A4F86125-6A58-B14F-A632-B91D86F583B4}" type="presOf" srcId="{4FC99E8F-E0E1-3A42-AEBE-C3347FCF431D}" destId="{E1C44A6B-247E-F444-85B8-2A6159982D52}" srcOrd="1" destOrd="0" presId="urn:microsoft.com/office/officeart/2005/8/layout/list1"/>
    <dgm:cxn modelId="{1D10AA35-4CD9-E945-AD47-A2E849039BAD}" type="presOf" srcId="{95D79964-0197-D74C-9B04-123B1446BA6A}" destId="{5BF9ADE9-0961-414D-9980-F356D2353EC1}" srcOrd="1" destOrd="0" presId="urn:microsoft.com/office/officeart/2005/8/layout/list1"/>
    <dgm:cxn modelId="{04DF4D5B-4647-864A-B080-C5B8FB2D593A}" type="presOf" srcId="{518CB780-55FD-9848-8965-A572D12AFAD6}" destId="{DBC98523-00B2-D742-BAEA-E2EF80C69075}" srcOrd="1" destOrd="0" presId="urn:microsoft.com/office/officeart/2005/8/layout/list1"/>
    <dgm:cxn modelId="{FC03BA66-6B9E-B145-B40C-23C6FFF75CCD}" type="presOf" srcId="{7FE6783F-85BD-2941-86F0-02BD92AFE07F}" destId="{19C9F119-E935-334B-BFF3-1AA1058232CC}" srcOrd="1" destOrd="0" presId="urn:microsoft.com/office/officeart/2005/8/layout/list1"/>
    <dgm:cxn modelId="{F6A7EF7C-DE03-704B-80B2-EBF580C1772F}" srcId="{9FB2D665-F691-4847-A0B1-11B5F04D3DAB}" destId="{518CB780-55FD-9848-8965-A572D12AFAD6}" srcOrd="3" destOrd="0" parTransId="{05EE40DF-EE1A-0E48-8B78-ECA8C6DBCABE}" sibTransId="{95998E7A-ED41-1B48-ADAE-85CE0CB2292E}"/>
    <dgm:cxn modelId="{BAA328AB-BE65-BE45-B77B-A8063D200D30}" srcId="{9FB2D665-F691-4847-A0B1-11B5F04D3DAB}" destId="{4FC99E8F-E0E1-3A42-AEBE-C3347FCF431D}" srcOrd="1" destOrd="0" parTransId="{39075518-590B-7443-B6FC-4C9F87BC7DD4}" sibTransId="{4BEB2DD9-8404-8C47-A7AF-BFEC543A091D}"/>
    <dgm:cxn modelId="{B39294BB-FEB8-5C42-B118-F2ABB847EBCD}" type="presOf" srcId="{7FE6783F-85BD-2941-86F0-02BD92AFE07F}" destId="{6706CC94-92C1-054A-87FF-E9711706B119}" srcOrd="0" destOrd="0" presId="urn:microsoft.com/office/officeart/2005/8/layout/list1"/>
    <dgm:cxn modelId="{354C9EC3-088F-4C40-B701-0E4232F6EF0E}" srcId="{9FB2D665-F691-4847-A0B1-11B5F04D3DAB}" destId="{7FE6783F-85BD-2941-86F0-02BD92AFE07F}" srcOrd="0" destOrd="0" parTransId="{DFA77334-5C25-EA40-B902-9242CF868D1E}" sibTransId="{7718549C-6ED0-A347-B314-6BE56F069920}"/>
    <dgm:cxn modelId="{B63961C7-0EBE-FF48-BDDA-D94089FCF07C}" type="presOf" srcId="{518CB780-55FD-9848-8965-A572D12AFAD6}" destId="{042944BC-BF74-6845-89C2-77141CF68A80}" srcOrd="0" destOrd="0" presId="urn:microsoft.com/office/officeart/2005/8/layout/list1"/>
    <dgm:cxn modelId="{A7DE0DDC-C006-924C-8CFC-BD47580CC149}" type="presOf" srcId="{4FC99E8F-E0E1-3A42-AEBE-C3347FCF431D}" destId="{C63ED830-26C4-AA48-862C-02BAB03C5636}" srcOrd="0" destOrd="0" presId="urn:microsoft.com/office/officeart/2005/8/layout/list1"/>
    <dgm:cxn modelId="{8E31EEF6-BEB0-8942-A87F-73C72B570D72}" srcId="{9FB2D665-F691-4847-A0B1-11B5F04D3DAB}" destId="{95D79964-0197-D74C-9B04-123B1446BA6A}" srcOrd="2" destOrd="0" parTransId="{9D6A52A0-4CC9-0C48-B8E9-871FCE44BA7D}" sibTransId="{0D63F728-6D70-B347-B6FD-AE344887DC13}"/>
    <dgm:cxn modelId="{A0E035C1-D32C-1648-B4C2-6C4767FB6B15}" type="presParOf" srcId="{99B85C30-9A6D-DF4F-B119-D58A16DE3D9B}" destId="{DD7429AC-9FE6-B444-9157-FC4D0B10ABC2}" srcOrd="0" destOrd="0" presId="urn:microsoft.com/office/officeart/2005/8/layout/list1"/>
    <dgm:cxn modelId="{B930BD38-96DB-4A4F-97FF-6395C46CC8A9}" type="presParOf" srcId="{DD7429AC-9FE6-B444-9157-FC4D0B10ABC2}" destId="{6706CC94-92C1-054A-87FF-E9711706B119}" srcOrd="0" destOrd="0" presId="urn:microsoft.com/office/officeart/2005/8/layout/list1"/>
    <dgm:cxn modelId="{2E9FFF2B-727F-8648-A031-082A47B2EE66}" type="presParOf" srcId="{DD7429AC-9FE6-B444-9157-FC4D0B10ABC2}" destId="{19C9F119-E935-334B-BFF3-1AA1058232CC}" srcOrd="1" destOrd="0" presId="urn:microsoft.com/office/officeart/2005/8/layout/list1"/>
    <dgm:cxn modelId="{AD9D9213-DD34-544E-AA3D-57B8512A043F}" type="presParOf" srcId="{99B85C30-9A6D-DF4F-B119-D58A16DE3D9B}" destId="{56CE5F6B-FCB1-F741-A6B0-C191767A1B3B}" srcOrd="1" destOrd="0" presId="urn:microsoft.com/office/officeart/2005/8/layout/list1"/>
    <dgm:cxn modelId="{AEAC8694-F721-F14F-93C5-28BAFDE95380}" type="presParOf" srcId="{99B85C30-9A6D-DF4F-B119-D58A16DE3D9B}" destId="{374DAF7C-9D41-2548-9F73-273853B8833A}" srcOrd="2" destOrd="0" presId="urn:microsoft.com/office/officeart/2005/8/layout/list1"/>
    <dgm:cxn modelId="{20DEC5A1-BCE8-CA46-AA13-99DA1AD8DDB9}" type="presParOf" srcId="{99B85C30-9A6D-DF4F-B119-D58A16DE3D9B}" destId="{9ADCA6F6-DF51-7D40-98DF-E56CB6D32CA0}" srcOrd="3" destOrd="0" presId="urn:microsoft.com/office/officeart/2005/8/layout/list1"/>
    <dgm:cxn modelId="{5F4D3A7E-6AAA-0D45-A209-6E39CB947E41}" type="presParOf" srcId="{99B85C30-9A6D-DF4F-B119-D58A16DE3D9B}" destId="{6244A864-8B91-B241-ABE6-E6A573739F91}" srcOrd="4" destOrd="0" presId="urn:microsoft.com/office/officeart/2005/8/layout/list1"/>
    <dgm:cxn modelId="{AF0D0561-EF26-7943-ABF1-71E067EE95CF}" type="presParOf" srcId="{6244A864-8B91-B241-ABE6-E6A573739F91}" destId="{C63ED830-26C4-AA48-862C-02BAB03C5636}" srcOrd="0" destOrd="0" presId="urn:microsoft.com/office/officeart/2005/8/layout/list1"/>
    <dgm:cxn modelId="{C689FF99-356C-9B4A-AD4E-39B1178C0102}" type="presParOf" srcId="{6244A864-8B91-B241-ABE6-E6A573739F91}" destId="{E1C44A6B-247E-F444-85B8-2A6159982D52}" srcOrd="1" destOrd="0" presId="urn:microsoft.com/office/officeart/2005/8/layout/list1"/>
    <dgm:cxn modelId="{D0FF0322-D259-4249-97E9-7727F485ADA3}" type="presParOf" srcId="{99B85C30-9A6D-DF4F-B119-D58A16DE3D9B}" destId="{AA567524-386E-1244-A11F-CB6D873CB3FF}" srcOrd="5" destOrd="0" presId="urn:microsoft.com/office/officeart/2005/8/layout/list1"/>
    <dgm:cxn modelId="{2FBED647-E7FE-C84A-A4FE-15EAF6A6A2C4}" type="presParOf" srcId="{99B85C30-9A6D-DF4F-B119-D58A16DE3D9B}" destId="{81AF52F9-A233-8B4F-8F17-35C669140722}" srcOrd="6" destOrd="0" presId="urn:microsoft.com/office/officeart/2005/8/layout/list1"/>
    <dgm:cxn modelId="{F6DA04BE-BDDB-1244-AA97-B8B3B83314C2}" type="presParOf" srcId="{99B85C30-9A6D-DF4F-B119-D58A16DE3D9B}" destId="{E8F1A5CF-7407-0948-A3B8-E2BB1EE91CDE}" srcOrd="7" destOrd="0" presId="urn:microsoft.com/office/officeart/2005/8/layout/list1"/>
    <dgm:cxn modelId="{66096293-AD55-8146-B291-D4D03FD600F2}" type="presParOf" srcId="{99B85C30-9A6D-DF4F-B119-D58A16DE3D9B}" destId="{3926AB4C-251B-0949-9A4D-DEA5FB1275B7}" srcOrd="8" destOrd="0" presId="urn:microsoft.com/office/officeart/2005/8/layout/list1"/>
    <dgm:cxn modelId="{1FF677CB-0900-A148-A7B7-9AD552C5CEE0}" type="presParOf" srcId="{3926AB4C-251B-0949-9A4D-DEA5FB1275B7}" destId="{A0D93294-0B4C-2349-A69A-6AD8EACC02EF}" srcOrd="0" destOrd="0" presId="urn:microsoft.com/office/officeart/2005/8/layout/list1"/>
    <dgm:cxn modelId="{0973590F-E43D-E042-BBF4-EC136FA2B65D}" type="presParOf" srcId="{3926AB4C-251B-0949-9A4D-DEA5FB1275B7}" destId="{5BF9ADE9-0961-414D-9980-F356D2353EC1}" srcOrd="1" destOrd="0" presId="urn:microsoft.com/office/officeart/2005/8/layout/list1"/>
    <dgm:cxn modelId="{63CFDCB5-62DE-F844-AC03-3302719D239C}" type="presParOf" srcId="{99B85C30-9A6D-DF4F-B119-D58A16DE3D9B}" destId="{99266226-B988-CC40-90FF-CB38705A546B}" srcOrd="9" destOrd="0" presId="urn:microsoft.com/office/officeart/2005/8/layout/list1"/>
    <dgm:cxn modelId="{6C8391CA-E4A0-C04F-AF25-3196F7ADE19E}" type="presParOf" srcId="{99B85C30-9A6D-DF4F-B119-D58A16DE3D9B}" destId="{23CB5CDE-7439-B049-9121-09D687E150BD}" srcOrd="10" destOrd="0" presId="urn:microsoft.com/office/officeart/2005/8/layout/list1"/>
    <dgm:cxn modelId="{03D9CB49-BA2F-2A40-BB06-1D3382F476A7}" type="presParOf" srcId="{99B85C30-9A6D-DF4F-B119-D58A16DE3D9B}" destId="{0F5A88FA-1D2F-3F49-81A4-2A1F2B2BFA9F}" srcOrd="11" destOrd="0" presId="urn:microsoft.com/office/officeart/2005/8/layout/list1"/>
    <dgm:cxn modelId="{1F44A695-C320-D24E-A412-623584783033}" type="presParOf" srcId="{99B85C30-9A6D-DF4F-B119-D58A16DE3D9B}" destId="{BC223347-B45E-2145-A2DA-2F030B4ED89F}" srcOrd="12" destOrd="0" presId="urn:microsoft.com/office/officeart/2005/8/layout/list1"/>
    <dgm:cxn modelId="{3552E7F0-8ED6-294C-90F7-D1AA05FBF9EF}" type="presParOf" srcId="{BC223347-B45E-2145-A2DA-2F030B4ED89F}" destId="{042944BC-BF74-6845-89C2-77141CF68A80}" srcOrd="0" destOrd="0" presId="urn:microsoft.com/office/officeart/2005/8/layout/list1"/>
    <dgm:cxn modelId="{36CE324E-5927-2B49-AE24-B8ED484D9AEF}" type="presParOf" srcId="{BC223347-B45E-2145-A2DA-2F030B4ED89F}" destId="{DBC98523-00B2-D742-BAEA-E2EF80C69075}" srcOrd="1" destOrd="0" presId="urn:microsoft.com/office/officeart/2005/8/layout/list1"/>
    <dgm:cxn modelId="{9E5CDA75-767C-D444-876F-3D3E6399F2B1}" type="presParOf" srcId="{99B85C30-9A6D-DF4F-B119-D58A16DE3D9B}" destId="{29FCF24A-9404-004D-9170-9283D984623C}" srcOrd="13" destOrd="0" presId="urn:microsoft.com/office/officeart/2005/8/layout/list1"/>
    <dgm:cxn modelId="{8835405C-159B-9A49-912B-1E825EE15368}" type="presParOf" srcId="{99B85C30-9A6D-DF4F-B119-D58A16DE3D9B}" destId="{37D65BB6-05E4-524D-86F3-B6931FA89895}"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FB2D665-F691-4847-A0B1-11B5F04D3DAB}"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GB"/>
        </a:p>
      </dgm:t>
    </dgm:pt>
    <dgm:pt modelId="{7FE6783F-85BD-2941-86F0-02BD92AFE07F}">
      <dgm:prSet phldrT="[Text]" custT="1"/>
      <dgm:spPr>
        <a:solidFill>
          <a:srgbClr val="4F81BD"/>
        </a:solidFill>
      </dgm:spPr>
      <dgm:t>
        <a:bodyPr/>
        <a:lstStyle/>
        <a:p>
          <a:r>
            <a:rPr lang="en-US" sz="1800" b="0" i="0" u="none" strike="noStrike" cap="none">
              <a:solidFill>
                <a:schemeClr val="bg1"/>
              </a:solidFill>
              <a:effectLst/>
              <a:latin typeface="+mj-lt"/>
              <a:ea typeface="Calibri"/>
              <a:cs typeface="Calibri"/>
              <a:sym typeface="Calibri"/>
            </a:rPr>
            <a:t>Define good practices for ammunition transportation </a:t>
          </a:r>
          <a:endParaRPr lang="en-GB" sz="1800">
            <a:solidFill>
              <a:schemeClr val="bg1"/>
            </a:solidFill>
            <a:latin typeface="+mj-lt"/>
          </a:endParaRPr>
        </a:p>
      </dgm:t>
    </dgm:pt>
    <dgm:pt modelId="{DFA77334-5C25-EA40-B902-9242CF868D1E}" type="parTrans" cxnId="{354C9EC3-088F-4C40-B701-0E4232F6EF0E}">
      <dgm:prSet/>
      <dgm:spPr/>
      <dgm:t>
        <a:bodyPr/>
        <a:lstStyle/>
        <a:p>
          <a:endParaRPr lang="en-GB" sz="1800">
            <a:solidFill>
              <a:schemeClr val="bg1"/>
            </a:solidFill>
            <a:latin typeface="+mj-lt"/>
          </a:endParaRPr>
        </a:p>
      </dgm:t>
    </dgm:pt>
    <dgm:pt modelId="{7718549C-6ED0-A347-B314-6BE56F069920}" type="sibTrans" cxnId="{354C9EC3-088F-4C40-B701-0E4232F6EF0E}">
      <dgm:prSet/>
      <dgm:spPr/>
      <dgm:t>
        <a:bodyPr/>
        <a:lstStyle/>
        <a:p>
          <a:endParaRPr lang="en-GB" sz="1800">
            <a:solidFill>
              <a:schemeClr val="bg1"/>
            </a:solidFill>
            <a:latin typeface="+mj-lt"/>
          </a:endParaRPr>
        </a:p>
      </dgm:t>
    </dgm:pt>
    <dgm:pt modelId="{4FC99E8F-E0E1-3A42-AEBE-C3347FCF431D}">
      <dgm:prSet custT="1"/>
      <dgm:spPr>
        <a:solidFill>
          <a:srgbClr val="4F81BD"/>
        </a:solidFill>
      </dgm:spPr>
      <dgm:t>
        <a:bodyPr/>
        <a:lstStyle/>
        <a:p>
          <a:r>
            <a:rPr lang="en-US" sz="1800" b="0" i="0" u="none" strike="noStrike" cap="none">
              <a:solidFill>
                <a:schemeClr val="bg1"/>
              </a:solidFill>
              <a:effectLst/>
              <a:latin typeface="+mj-lt"/>
              <a:ea typeface="Calibri"/>
              <a:cs typeface="Calibri"/>
              <a:sym typeface="Calibri"/>
            </a:rPr>
            <a:t>Discuss the application of HCC in respect to ammunition transportation </a:t>
          </a:r>
        </a:p>
      </dgm:t>
    </dgm:pt>
    <dgm:pt modelId="{39075518-590B-7443-B6FC-4C9F87BC7DD4}" type="parTrans" cxnId="{BAA328AB-BE65-BE45-B77B-A8063D200D30}">
      <dgm:prSet/>
      <dgm:spPr/>
      <dgm:t>
        <a:bodyPr/>
        <a:lstStyle/>
        <a:p>
          <a:endParaRPr lang="en-GB" sz="1800">
            <a:solidFill>
              <a:schemeClr val="bg1"/>
            </a:solidFill>
            <a:latin typeface="+mj-lt"/>
          </a:endParaRPr>
        </a:p>
      </dgm:t>
    </dgm:pt>
    <dgm:pt modelId="{4BEB2DD9-8404-8C47-A7AF-BFEC543A091D}" type="sibTrans" cxnId="{BAA328AB-BE65-BE45-B77B-A8063D200D30}">
      <dgm:prSet/>
      <dgm:spPr/>
      <dgm:t>
        <a:bodyPr/>
        <a:lstStyle/>
        <a:p>
          <a:endParaRPr lang="en-GB" sz="1800">
            <a:solidFill>
              <a:schemeClr val="bg1"/>
            </a:solidFill>
            <a:latin typeface="+mj-lt"/>
          </a:endParaRPr>
        </a:p>
      </dgm:t>
    </dgm:pt>
    <dgm:pt modelId="{95D79964-0197-D74C-9B04-123B1446BA6A}">
      <dgm:prSet custT="1"/>
      <dgm:spPr>
        <a:solidFill>
          <a:srgbClr val="4F81BD"/>
        </a:solidFill>
      </dgm:spPr>
      <dgm:t>
        <a:bodyPr/>
        <a:lstStyle/>
        <a:p>
          <a:r>
            <a:rPr lang="en-US" sz="1800" b="0" i="0" u="none" strike="noStrike" cap="none">
              <a:solidFill>
                <a:schemeClr val="bg1"/>
              </a:solidFill>
              <a:effectLst/>
              <a:latin typeface="+mj-lt"/>
              <a:ea typeface="Calibri"/>
              <a:cs typeface="Calibri"/>
              <a:sym typeface="Calibri"/>
            </a:rPr>
            <a:t>Discuss additional application of safety considerations for the transportation of ammunition </a:t>
          </a:r>
        </a:p>
      </dgm:t>
    </dgm:pt>
    <dgm:pt modelId="{9D6A52A0-4CC9-0C48-B8E9-871FCE44BA7D}" type="parTrans" cxnId="{8E31EEF6-BEB0-8942-A87F-73C72B570D72}">
      <dgm:prSet/>
      <dgm:spPr/>
      <dgm:t>
        <a:bodyPr/>
        <a:lstStyle/>
        <a:p>
          <a:endParaRPr lang="en-GB" sz="1800">
            <a:solidFill>
              <a:schemeClr val="bg1"/>
            </a:solidFill>
            <a:latin typeface="+mj-lt"/>
          </a:endParaRPr>
        </a:p>
      </dgm:t>
    </dgm:pt>
    <dgm:pt modelId="{0D63F728-6D70-B347-B6FD-AE344887DC13}" type="sibTrans" cxnId="{8E31EEF6-BEB0-8942-A87F-73C72B570D72}">
      <dgm:prSet/>
      <dgm:spPr/>
      <dgm:t>
        <a:bodyPr/>
        <a:lstStyle/>
        <a:p>
          <a:endParaRPr lang="en-GB" sz="1800">
            <a:solidFill>
              <a:schemeClr val="bg1"/>
            </a:solidFill>
            <a:latin typeface="+mj-lt"/>
          </a:endParaRPr>
        </a:p>
      </dgm:t>
    </dgm:pt>
    <dgm:pt modelId="{518CB780-55FD-9848-8965-A572D12AFAD6}">
      <dgm:prSet custT="1"/>
      <dgm:spPr>
        <a:solidFill>
          <a:srgbClr val="4F81BD"/>
        </a:solidFill>
      </dgm:spPr>
      <dgm:t>
        <a:bodyPr/>
        <a:lstStyle/>
        <a:p>
          <a:r>
            <a:rPr lang="en-US" sz="1800" b="0" i="0" u="none" strike="noStrike" cap="none">
              <a:solidFill>
                <a:schemeClr val="bg1"/>
              </a:solidFill>
              <a:effectLst/>
              <a:latin typeface="+mj-lt"/>
              <a:ea typeface="Calibri"/>
              <a:cs typeface="Calibri"/>
              <a:sym typeface="Calibri"/>
            </a:rPr>
            <a:t>Apply good practices and safety considerations to the transportation of ammunition on a UN operation </a:t>
          </a:r>
        </a:p>
      </dgm:t>
    </dgm:pt>
    <dgm:pt modelId="{05EE40DF-EE1A-0E48-8B78-ECA8C6DBCABE}" type="parTrans" cxnId="{F6A7EF7C-DE03-704B-80B2-EBF580C1772F}">
      <dgm:prSet/>
      <dgm:spPr/>
      <dgm:t>
        <a:bodyPr/>
        <a:lstStyle/>
        <a:p>
          <a:endParaRPr lang="en-GB" sz="1800">
            <a:solidFill>
              <a:schemeClr val="bg1"/>
            </a:solidFill>
            <a:latin typeface="+mj-lt"/>
          </a:endParaRPr>
        </a:p>
      </dgm:t>
    </dgm:pt>
    <dgm:pt modelId="{95998E7A-ED41-1B48-ADAE-85CE0CB2292E}" type="sibTrans" cxnId="{F6A7EF7C-DE03-704B-80B2-EBF580C1772F}">
      <dgm:prSet/>
      <dgm:spPr/>
      <dgm:t>
        <a:bodyPr/>
        <a:lstStyle/>
        <a:p>
          <a:endParaRPr lang="en-GB" sz="1800">
            <a:solidFill>
              <a:schemeClr val="bg1"/>
            </a:solidFill>
            <a:latin typeface="+mj-lt"/>
          </a:endParaRPr>
        </a:p>
      </dgm:t>
    </dgm:pt>
    <dgm:pt modelId="{99B85C30-9A6D-DF4F-B119-D58A16DE3D9B}" type="pres">
      <dgm:prSet presAssocID="{9FB2D665-F691-4847-A0B1-11B5F04D3DAB}" presName="linear" presStyleCnt="0">
        <dgm:presLayoutVars>
          <dgm:dir/>
          <dgm:animLvl val="lvl"/>
          <dgm:resizeHandles val="exact"/>
        </dgm:presLayoutVars>
      </dgm:prSet>
      <dgm:spPr/>
    </dgm:pt>
    <dgm:pt modelId="{DD7429AC-9FE6-B444-9157-FC4D0B10ABC2}" type="pres">
      <dgm:prSet presAssocID="{7FE6783F-85BD-2941-86F0-02BD92AFE07F}" presName="parentLin" presStyleCnt="0"/>
      <dgm:spPr/>
    </dgm:pt>
    <dgm:pt modelId="{6706CC94-92C1-054A-87FF-E9711706B119}" type="pres">
      <dgm:prSet presAssocID="{7FE6783F-85BD-2941-86F0-02BD92AFE07F}" presName="parentLeftMargin" presStyleLbl="node1" presStyleIdx="0" presStyleCnt="4"/>
      <dgm:spPr/>
    </dgm:pt>
    <dgm:pt modelId="{19C9F119-E935-334B-BFF3-1AA1058232CC}" type="pres">
      <dgm:prSet presAssocID="{7FE6783F-85BD-2941-86F0-02BD92AFE07F}" presName="parentText" presStyleLbl="node1" presStyleIdx="0" presStyleCnt="4" custScaleX="122906">
        <dgm:presLayoutVars>
          <dgm:chMax val="0"/>
          <dgm:bulletEnabled val="1"/>
        </dgm:presLayoutVars>
      </dgm:prSet>
      <dgm:spPr/>
    </dgm:pt>
    <dgm:pt modelId="{56CE5F6B-FCB1-F741-A6B0-C191767A1B3B}" type="pres">
      <dgm:prSet presAssocID="{7FE6783F-85BD-2941-86F0-02BD92AFE07F}" presName="negativeSpace" presStyleCnt="0"/>
      <dgm:spPr/>
    </dgm:pt>
    <dgm:pt modelId="{374DAF7C-9D41-2548-9F73-273853B8833A}" type="pres">
      <dgm:prSet presAssocID="{7FE6783F-85BD-2941-86F0-02BD92AFE07F}" presName="childText" presStyleLbl="conFgAcc1" presStyleIdx="0" presStyleCnt="4">
        <dgm:presLayoutVars>
          <dgm:bulletEnabled val="1"/>
        </dgm:presLayoutVars>
      </dgm:prSet>
      <dgm:spPr>
        <a:ln>
          <a:solidFill>
            <a:srgbClr val="4F81BD"/>
          </a:solidFill>
        </a:ln>
      </dgm:spPr>
    </dgm:pt>
    <dgm:pt modelId="{9ADCA6F6-DF51-7D40-98DF-E56CB6D32CA0}" type="pres">
      <dgm:prSet presAssocID="{7718549C-6ED0-A347-B314-6BE56F069920}" presName="spaceBetweenRectangles" presStyleCnt="0"/>
      <dgm:spPr/>
    </dgm:pt>
    <dgm:pt modelId="{6244A864-8B91-B241-ABE6-E6A573739F91}" type="pres">
      <dgm:prSet presAssocID="{4FC99E8F-E0E1-3A42-AEBE-C3347FCF431D}" presName="parentLin" presStyleCnt="0"/>
      <dgm:spPr/>
    </dgm:pt>
    <dgm:pt modelId="{C63ED830-26C4-AA48-862C-02BAB03C5636}" type="pres">
      <dgm:prSet presAssocID="{4FC99E8F-E0E1-3A42-AEBE-C3347FCF431D}" presName="parentLeftMargin" presStyleLbl="node1" presStyleIdx="0" presStyleCnt="4"/>
      <dgm:spPr/>
    </dgm:pt>
    <dgm:pt modelId="{E1C44A6B-247E-F444-85B8-2A6159982D52}" type="pres">
      <dgm:prSet presAssocID="{4FC99E8F-E0E1-3A42-AEBE-C3347FCF431D}" presName="parentText" presStyleLbl="node1" presStyleIdx="1" presStyleCnt="4" custScaleX="122906">
        <dgm:presLayoutVars>
          <dgm:chMax val="0"/>
          <dgm:bulletEnabled val="1"/>
        </dgm:presLayoutVars>
      </dgm:prSet>
      <dgm:spPr/>
    </dgm:pt>
    <dgm:pt modelId="{AA567524-386E-1244-A11F-CB6D873CB3FF}" type="pres">
      <dgm:prSet presAssocID="{4FC99E8F-E0E1-3A42-AEBE-C3347FCF431D}" presName="negativeSpace" presStyleCnt="0"/>
      <dgm:spPr/>
    </dgm:pt>
    <dgm:pt modelId="{81AF52F9-A233-8B4F-8F17-35C669140722}" type="pres">
      <dgm:prSet presAssocID="{4FC99E8F-E0E1-3A42-AEBE-C3347FCF431D}" presName="childText" presStyleLbl="conFgAcc1" presStyleIdx="1" presStyleCnt="4">
        <dgm:presLayoutVars>
          <dgm:bulletEnabled val="1"/>
        </dgm:presLayoutVars>
      </dgm:prSet>
      <dgm:spPr>
        <a:ln>
          <a:solidFill>
            <a:srgbClr val="4F81BD"/>
          </a:solidFill>
        </a:ln>
      </dgm:spPr>
    </dgm:pt>
    <dgm:pt modelId="{E8F1A5CF-7407-0948-A3B8-E2BB1EE91CDE}" type="pres">
      <dgm:prSet presAssocID="{4BEB2DD9-8404-8C47-A7AF-BFEC543A091D}" presName="spaceBetweenRectangles" presStyleCnt="0"/>
      <dgm:spPr/>
    </dgm:pt>
    <dgm:pt modelId="{3926AB4C-251B-0949-9A4D-DEA5FB1275B7}" type="pres">
      <dgm:prSet presAssocID="{95D79964-0197-D74C-9B04-123B1446BA6A}" presName="parentLin" presStyleCnt="0"/>
      <dgm:spPr/>
    </dgm:pt>
    <dgm:pt modelId="{A0D93294-0B4C-2349-A69A-6AD8EACC02EF}" type="pres">
      <dgm:prSet presAssocID="{95D79964-0197-D74C-9B04-123B1446BA6A}" presName="parentLeftMargin" presStyleLbl="node1" presStyleIdx="1" presStyleCnt="4"/>
      <dgm:spPr/>
    </dgm:pt>
    <dgm:pt modelId="{5BF9ADE9-0961-414D-9980-F356D2353EC1}" type="pres">
      <dgm:prSet presAssocID="{95D79964-0197-D74C-9B04-123B1446BA6A}" presName="parentText" presStyleLbl="node1" presStyleIdx="2" presStyleCnt="4" custScaleX="122906">
        <dgm:presLayoutVars>
          <dgm:chMax val="0"/>
          <dgm:bulletEnabled val="1"/>
        </dgm:presLayoutVars>
      </dgm:prSet>
      <dgm:spPr/>
    </dgm:pt>
    <dgm:pt modelId="{99266226-B988-CC40-90FF-CB38705A546B}" type="pres">
      <dgm:prSet presAssocID="{95D79964-0197-D74C-9B04-123B1446BA6A}" presName="negativeSpace" presStyleCnt="0"/>
      <dgm:spPr/>
    </dgm:pt>
    <dgm:pt modelId="{23CB5CDE-7439-B049-9121-09D687E150BD}" type="pres">
      <dgm:prSet presAssocID="{95D79964-0197-D74C-9B04-123B1446BA6A}" presName="childText" presStyleLbl="conFgAcc1" presStyleIdx="2" presStyleCnt="4">
        <dgm:presLayoutVars>
          <dgm:bulletEnabled val="1"/>
        </dgm:presLayoutVars>
      </dgm:prSet>
      <dgm:spPr>
        <a:ln>
          <a:solidFill>
            <a:srgbClr val="4F81BD"/>
          </a:solidFill>
        </a:ln>
      </dgm:spPr>
    </dgm:pt>
    <dgm:pt modelId="{0F5A88FA-1D2F-3F49-81A4-2A1F2B2BFA9F}" type="pres">
      <dgm:prSet presAssocID="{0D63F728-6D70-B347-B6FD-AE344887DC13}" presName="spaceBetweenRectangles" presStyleCnt="0"/>
      <dgm:spPr/>
    </dgm:pt>
    <dgm:pt modelId="{BC223347-B45E-2145-A2DA-2F030B4ED89F}" type="pres">
      <dgm:prSet presAssocID="{518CB780-55FD-9848-8965-A572D12AFAD6}" presName="parentLin" presStyleCnt="0"/>
      <dgm:spPr/>
    </dgm:pt>
    <dgm:pt modelId="{042944BC-BF74-6845-89C2-77141CF68A80}" type="pres">
      <dgm:prSet presAssocID="{518CB780-55FD-9848-8965-A572D12AFAD6}" presName="parentLeftMargin" presStyleLbl="node1" presStyleIdx="2" presStyleCnt="4"/>
      <dgm:spPr/>
    </dgm:pt>
    <dgm:pt modelId="{DBC98523-00B2-D742-BAEA-E2EF80C69075}" type="pres">
      <dgm:prSet presAssocID="{518CB780-55FD-9848-8965-A572D12AFAD6}" presName="parentText" presStyleLbl="node1" presStyleIdx="3" presStyleCnt="4" custScaleX="122906">
        <dgm:presLayoutVars>
          <dgm:chMax val="0"/>
          <dgm:bulletEnabled val="1"/>
        </dgm:presLayoutVars>
      </dgm:prSet>
      <dgm:spPr/>
    </dgm:pt>
    <dgm:pt modelId="{29FCF24A-9404-004D-9170-9283D984623C}" type="pres">
      <dgm:prSet presAssocID="{518CB780-55FD-9848-8965-A572D12AFAD6}" presName="negativeSpace" presStyleCnt="0"/>
      <dgm:spPr/>
    </dgm:pt>
    <dgm:pt modelId="{37D65BB6-05E4-524D-86F3-B6931FA89895}" type="pres">
      <dgm:prSet presAssocID="{518CB780-55FD-9848-8965-A572D12AFAD6}" presName="childText" presStyleLbl="conFgAcc1" presStyleIdx="3" presStyleCnt="4">
        <dgm:presLayoutVars>
          <dgm:bulletEnabled val="1"/>
        </dgm:presLayoutVars>
      </dgm:prSet>
      <dgm:spPr>
        <a:ln>
          <a:solidFill>
            <a:srgbClr val="4F81BD"/>
          </a:solidFill>
        </a:ln>
      </dgm:spPr>
    </dgm:pt>
  </dgm:ptLst>
  <dgm:cxnLst>
    <dgm:cxn modelId="{5E4D6407-8C56-074D-82ED-7F3986E65BDC}" type="presOf" srcId="{9FB2D665-F691-4847-A0B1-11B5F04D3DAB}" destId="{99B85C30-9A6D-DF4F-B119-D58A16DE3D9B}" srcOrd="0" destOrd="0" presId="urn:microsoft.com/office/officeart/2005/8/layout/list1"/>
    <dgm:cxn modelId="{20EFB618-FE18-8246-852A-5B61D3819C66}" type="presOf" srcId="{95D79964-0197-D74C-9B04-123B1446BA6A}" destId="{A0D93294-0B4C-2349-A69A-6AD8EACC02EF}" srcOrd="0" destOrd="0" presId="urn:microsoft.com/office/officeart/2005/8/layout/list1"/>
    <dgm:cxn modelId="{A4F86125-6A58-B14F-A632-B91D86F583B4}" type="presOf" srcId="{4FC99E8F-E0E1-3A42-AEBE-C3347FCF431D}" destId="{E1C44A6B-247E-F444-85B8-2A6159982D52}" srcOrd="1" destOrd="0" presId="urn:microsoft.com/office/officeart/2005/8/layout/list1"/>
    <dgm:cxn modelId="{1D10AA35-4CD9-E945-AD47-A2E849039BAD}" type="presOf" srcId="{95D79964-0197-D74C-9B04-123B1446BA6A}" destId="{5BF9ADE9-0961-414D-9980-F356D2353EC1}" srcOrd="1" destOrd="0" presId="urn:microsoft.com/office/officeart/2005/8/layout/list1"/>
    <dgm:cxn modelId="{04DF4D5B-4647-864A-B080-C5B8FB2D593A}" type="presOf" srcId="{518CB780-55FD-9848-8965-A572D12AFAD6}" destId="{DBC98523-00B2-D742-BAEA-E2EF80C69075}" srcOrd="1" destOrd="0" presId="urn:microsoft.com/office/officeart/2005/8/layout/list1"/>
    <dgm:cxn modelId="{FC03BA66-6B9E-B145-B40C-23C6FFF75CCD}" type="presOf" srcId="{7FE6783F-85BD-2941-86F0-02BD92AFE07F}" destId="{19C9F119-E935-334B-BFF3-1AA1058232CC}" srcOrd="1" destOrd="0" presId="urn:microsoft.com/office/officeart/2005/8/layout/list1"/>
    <dgm:cxn modelId="{F6A7EF7C-DE03-704B-80B2-EBF580C1772F}" srcId="{9FB2D665-F691-4847-A0B1-11B5F04D3DAB}" destId="{518CB780-55FD-9848-8965-A572D12AFAD6}" srcOrd="3" destOrd="0" parTransId="{05EE40DF-EE1A-0E48-8B78-ECA8C6DBCABE}" sibTransId="{95998E7A-ED41-1B48-ADAE-85CE0CB2292E}"/>
    <dgm:cxn modelId="{BAA328AB-BE65-BE45-B77B-A8063D200D30}" srcId="{9FB2D665-F691-4847-A0B1-11B5F04D3DAB}" destId="{4FC99E8F-E0E1-3A42-AEBE-C3347FCF431D}" srcOrd="1" destOrd="0" parTransId="{39075518-590B-7443-B6FC-4C9F87BC7DD4}" sibTransId="{4BEB2DD9-8404-8C47-A7AF-BFEC543A091D}"/>
    <dgm:cxn modelId="{B39294BB-FEB8-5C42-B118-F2ABB847EBCD}" type="presOf" srcId="{7FE6783F-85BD-2941-86F0-02BD92AFE07F}" destId="{6706CC94-92C1-054A-87FF-E9711706B119}" srcOrd="0" destOrd="0" presId="urn:microsoft.com/office/officeart/2005/8/layout/list1"/>
    <dgm:cxn modelId="{354C9EC3-088F-4C40-B701-0E4232F6EF0E}" srcId="{9FB2D665-F691-4847-A0B1-11B5F04D3DAB}" destId="{7FE6783F-85BD-2941-86F0-02BD92AFE07F}" srcOrd="0" destOrd="0" parTransId="{DFA77334-5C25-EA40-B902-9242CF868D1E}" sibTransId="{7718549C-6ED0-A347-B314-6BE56F069920}"/>
    <dgm:cxn modelId="{B63961C7-0EBE-FF48-BDDA-D94089FCF07C}" type="presOf" srcId="{518CB780-55FD-9848-8965-A572D12AFAD6}" destId="{042944BC-BF74-6845-89C2-77141CF68A80}" srcOrd="0" destOrd="0" presId="urn:microsoft.com/office/officeart/2005/8/layout/list1"/>
    <dgm:cxn modelId="{A7DE0DDC-C006-924C-8CFC-BD47580CC149}" type="presOf" srcId="{4FC99E8F-E0E1-3A42-AEBE-C3347FCF431D}" destId="{C63ED830-26C4-AA48-862C-02BAB03C5636}" srcOrd="0" destOrd="0" presId="urn:microsoft.com/office/officeart/2005/8/layout/list1"/>
    <dgm:cxn modelId="{8E31EEF6-BEB0-8942-A87F-73C72B570D72}" srcId="{9FB2D665-F691-4847-A0B1-11B5F04D3DAB}" destId="{95D79964-0197-D74C-9B04-123B1446BA6A}" srcOrd="2" destOrd="0" parTransId="{9D6A52A0-4CC9-0C48-B8E9-871FCE44BA7D}" sibTransId="{0D63F728-6D70-B347-B6FD-AE344887DC13}"/>
    <dgm:cxn modelId="{A0E035C1-D32C-1648-B4C2-6C4767FB6B15}" type="presParOf" srcId="{99B85C30-9A6D-DF4F-B119-D58A16DE3D9B}" destId="{DD7429AC-9FE6-B444-9157-FC4D0B10ABC2}" srcOrd="0" destOrd="0" presId="urn:microsoft.com/office/officeart/2005/8/layout/list1"/>
    <dgm:cxn modelId="{B930BD38-96DB-4A4F-97FF-6395C46CC8A9}" type="presParOf" srcId="{DD7429AC-9FE6-B444-9157-FC4D0B10ABC2}" destId="{6706CC94-92C1-054A-87FF-E9711706B119}" srcOrd="0" destOrd="0" presId="urn:microsoft.com/office/officeart/2005/8/layout/list1"/>
    <dgm:cxn modelId="{2E9FFF2B-727F-8648-A031-082A47B2EE66}" type="presParOf" srcId="{DD7429AC-9FE6-B444-9157-FC4D0B10ABC2}" destId="{19C9F119-E935-334B-BFF3-1AA1058232CC}" srcOrd="1" destOrd="0" presId="urn:microsoft.com/office/officeart/2005/8/layout/list1"/>
    <dgm:cxn modelId="{AD9D9213-DD34-544E-AA3D-57B8512A043F}" type="presParOf" srcId="{99B85C30-9A6D-DF4F-B119-D58A16DE3D9B}" destId="{56CE5F6B-FCB1-F741-A6B0-C191767A1B3B}" srcOrd="1" destOrd="0" presId="urn:microsoft.com/office/officeart/2005/8/layout/list1"/>
    <dgm:cxn modelId="{AEAC8694-F721-F14F-93C5-28BAFDE95380}" type="presParOf" srcId="{99B85C30-9A6D-DF4F-B119-D58A16DE3D9B}" destId="{374DAF7C-9D41-2548-9F73-273853B8833A}" srcOrd="2" destOrd="0" presId="urn:microsoft.com/office/officeart/2005/8/layout/list1"/>
    <dgm:cxn modelId="{20DEC5A1-BCE8-CA46-AA13-99DA1AD8DDB9}" type="presParOf" srcId="{99B85C30-9A6D-DF4F-B119-D58A16DE3D9B}" destId="{9ADCA6F6-DF51-7D40-98DF-E56CB6D32CA0}" srcOrd="3" destOrd="0" presId="urn:microsoft.com/office/officeart/2005/8/layout/list1"/>
    <dgm:cxn modelId="{5F4D3A7E-6AAA-0D45-A209-6E39CB947E41}" type="presParOf" srcId="{99B85C30-9A6D-DF4F-B119-D58A16DE3D9B}" destId="{6244A864-8B91-B241-ABE6-E6A573739F91}" srcOrd="4" destOrd="0" presId="urn:microsoft.com/office/officeart/2005/8/layout/list1"/>
    <dgm:cxn modelId="{AF0D0561-EF26-7943-ABF1-71E067EE95CF}" type="presParOf" srcId="{6244A864-8B91-B241-ABE6-E6A573739F91}" destId="{C63ED830-26C4-AA48-862C-02BAB03C5636}" srcOrd="0" destOrd="0" presId="urn:microsoft.com/office/officeart/2005/8/layout/list1"/>
    <dgm:cxn modelId="{C689FF99-356C-9B4A-AD4E-39B1178C0102}" type="presParOf" srcId="{6244A864-8B91-B241-ABE6-E6A573739F91}" destId="{E1C44A6B-247E-F444-85B8-2A6159982D52}" srcOrd="1" destOrd="0" presId="urn:microsoft.com/office/officeart/2005/8/layout/list1"/>
    <dgm:cxn modelId="{D0FF0322-D259-4249-97E9-7727F485ADA3}" type="presParOf" srcId="{99B85C30-9A6D-DF4F-B119-D58A16DE3D9B}" destId="{AA567524-386E-1244-A11F-CB6D873CB3FF}" srcOrd="5" destOrd="0" presId="urn:microsoft.com/office/officeart/2005/8/layout/list1"/>
    <dgm:cxn modelId="{2FBED647-E7FE-C84A-A4FE-15EAF6A6A2C4}" type="presParOf" srcId="{99B85C30-9A6D-DF4F-B119-D58A16DE3D9B}" destId="{81AF52F9-A233-8B4F-8F17-35C669140722}" srcOrd="6" destOrd="0" presId="urn:microsoft.com/office/officeart/2005/8/layout/list1"/>
    <dgm:cxn modelId="{F6DA04BE-BDDB-1244-AA97-B8B3B83314C2}" type="presParOf" srcId="{99B85C30-9A6D-DF4F-B119-D58A16DE3D9B}" destId="{E8F1A5CF-7407-0948-A3B8-E2BB1EE91CDE}" srcOrd="7" destOrd="0" presId="urn:microsoft.com/office/officeart/2005/8/layout/list1"/>
    <dgm:cxn modelId="{66096293-AD55-8146-B291-D4D03FD600F2}" type="presParOf" srcId="{99B85C30-9A6D-DF4F-B119-D58A16DE3D9B}" destId="{3926AB4C-251B-0949-9A4D-DEA5FB1275B7}" srcOrd="8" destOrd="0" presId="urn:microsoft.com/office/officeart/2005/8/layout/list1"/>
    <dgm:cxn modelId="{1FF677CB-0900-A148-A7B7-9AD552C5CEE0}" type="presParOf" srcId="{3926AB4C-251B-0949-9A4D-DEA5FB1275B7}" destId="{A0D93294-0B4C-2349-A69A-6AD8EACC02EF}" srcOrd="0" destOrd="0" presId="urn:microsoft.com/office/officeart/2005/8/layout/list1"/>
    <dgm:cxn modelId="{0973590F-E43D-E042-BBF4-EC136FA2B65D}" type="presParOf" srcId="{3926AB4C-251B-0949-9A4D-DEA5FB1275B7}" destId="{5BF9ADE9-0961-414D-9980-F356D2353EC1}" srcOrd="1" destOrd="0" presId="urn:microsoft.com/office/officeart/2005/8/layout/list1"/>
    <dgm:cxn modelId="{63CFDCB5-62DE-F844-AC03-3302719D239C}" type="presParOf" srcId="{99B85C30-9A6D-DF4F-B119-D58A16DE3D9B}" destId="{99266226-B988-CC40-90FF-CB38705A546B}" srcOrd="9" destOrd="0" presId="urn:microsoft.com/office/officeart/2005/8/layout/list1"/>
    <dgm:cxn modelId="{6C8391CA-E4A0-C04F-AF25-3196F7ADE19E}" type="presParOf" srcId="{99B85C30-9A6D-DF4F-B119-D58A16DE3D9B}" destId="{23CB5CDE-7439-B049-9121-09D687E150BD}" srcOrd="10" destOrd="0" presId="urn:microsoft.com/office/officeart/2005/8/layout/list1"/>
    <dgm:cxn modelId="{03D9CB49-BA2F-2A40-BB06-1D3382F476A7}" type="presParOf" srcId="{99B85C30-9A6D-DF4F-B119-D58A16DE3D9B}" destId="{0F5A88FA-1D2F-3F49-81A4-2A1F2B2BFA9F}" srcOrd="11" destOrd="0" presId="urn:microsoft.com/office/officeart/2005/8/layout/list1"/>
    <dgm:cxn modelId="{1F44A695-C320-D24E-A412-623584783033}" type="presParOf" srcId="{99B85C30-9A6D-DF4F-B119-D58A16DE3D9B}" destId="{BC223347-B45E-2145-A2DA-2F030B4ED89F}" srcOrd="12" destOrd="0" presId="urn:microsoft.com/office/officeart/2005/8/layout/list1"/>
    <dgm:cxn modelId="{3552E7F0-8ED6-294C-90F7-D1AA05FBF9EF}" type="presParOf" srcId="{BC223347-B45E-2145-A2DA-2F030B4ED89F}" destId="{042944BC-BF74-6845-89C2-77141CF68A80}" srcOrd="0" destOrd="0" presId="urn:microsoft.com/office/officeart/2005/8/layout/list1"/>
    <dgm:cxn modelId="{36CE324E-5927-2B49-AE24-B8ED484D9AEF}" type="presParOf" srcId="{BC223347-B45E-2145-A2DA-2F030B4ED89F}" destId="{DBC98523-00B2-D742-BAEA-E2EF80C69075}" srcOrd="1" destOrd="0" presId="urn:microsoft.com/office/officeart/2005/8/layout/list1"/>
    <dgm:cxn modelId="{9E5CDA75-767C-D444-876F-3D3E6399F2B1}" type="presParOf" srcId="{99B85C30-9A6D-DF4F-B119-D58A16DE3D9B}" destId="{29FCF24A-9404-004D-9170-9283D984623C}" srcOrd="13" destOrd="0" presId="urn:microsoft.com/office/officeart/2005/8/layout/list1"/>
    <dgm:cxn modelId="{8835405C-159B-9A49-912B-1E825EE15368}" type="presParOf" srcId="{99B85C30-9A6D-DF4F-B119-D58A16DE3D9B}" destId="{37D65BB6-05E4-524D-86F3-B6931FA89895}"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4DAF7C-9D41-2548-9F73-273853B8833A}">
      <dsp:nvSpPr>
        <dsp:cNvPr id="0" name=""/>
        <dsp:cNvSpPr/>
      </dsp:nvSpPr>
      <dsp:spPr>
        <a:xfrm>
          <a:off x="0" y="429991"/>
          <a:ext cx="4753969" cy="7308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19C9F119-E935-334B-BFF3-1AA1058232CC}">
      <dsp:nvSpPr>
        <dsp:cNvPr id="0" name=""/>
        <dsp:cNvSpPr/>
      </dsp:nvSpPr>
      <dsp:spPr>
        <a:xfrm>
          <a:off x="237698" y="1951"/>
          <a:ext cx="4090040" cy="856080"/>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82" tIns="0" rIns="125782" bIns="0" numCol="1" spcCol="1270" anchor="ctr" anchorCtr="0">
          <a:noAutofit/>
        </a:bodyPr>
        <a:lstStyle/>
        <a:p>
          <a:pPr marL="0" lvl="0" indent="0" algn="l" defTabSz="800100">
            <a:lnSpc>
              <a:spcPct val="90000"/>
            </a:lnSpc>
            <a:spcBef>
              <a:spcPct val="0"/>
            </a:spcBef>
            <a:spcAft>
              <a:spcPct val="35000"/>
            </a:spcAft>
            <a:buNone/>
          </a:pPr>
          <a:r>
            <a:rPr lang="en-US" sz="1800" b="0" i="0" u="none" strike="noStrike" kern="1200" cap="none">
              <a:solidFill>
                <a:schemeClr val="bg1"/>
              </a:solidFill>
              <a:effectLst/>
              <a:latin typeface="+mj-lt"/>
              <a:ea typeface="Calibri"/>
              <a:cs typeface="Calibri"/>
              <a:sym typeface="Calibri"/>
            </a:rPr>
            <a:t>Define good practices for ammunition transportation </a:t>
          </a:r>
          <a:endParaRPr lang="en-GB" sz="1800" kern="1200">
            <a:solidFill>
              <a:schemeClr val="bg1"/>
            </a:solidFill>
            <a:latin typeface="+mj-lt"/>
          </a:endParaRPr>
        </a:p>
      </dsp:txBody>
      <dsp:txXfrm>
        <a:off x="279488" y="43741"/>
        <a:ext cx="4006460" cy="772500"/>
      </dsp:txXfrm>
    </dsp:sp>
    <dsp:sp modelId="{81AF52F9-A233-8B4F-8F17-35C669140722}">
      <dsp:nvSpPr>
        <dsp:cNvPr id="0" name=""/>
        <dsp:cNvSpPr/>
      </dsp:nvSpPr>
      <dsp:spPr>
        <a:xfrm>
          <a:off x="0" y="1745431"/>
          <a:ext cx="4753969" cy="7308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E1C44A6B-247E-F444-85B8-2A6159982D52}">
      <dsp:nvSpPr>
        <dsp:cNvPr id="0" name=""/>
        <dsp:cNvSpPr/>
      </dsp:nvSpPr>
      <dsp:spPr>
        <a:xfrm>
          <a:off x="237698" y="1317391"/>
          <a:ext cx="4090040" cy="856080"/>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82" tIns="0" rIns="125782" bIns="0" numCol="1" spcCol="1270" anchor="ctr" anchorCtr="0">
          <a:noAutofit/>
        </a:bodyPr>
        <a:lstStyle/>
        <a:p>
          <a:pPr marL="0" lvl="0" indent="0" algn="l" defTabSz="800100">
            <a:lnSpc>
              <a:spcPct val="90000"/>
            </a:lnSpc>
            <a:spcBef>
              <a:spcPct val="0"/>
            </a:spcBef>
            <a:spcAft>
              <a:spcPct val="35000"/>
            </a:spcAft>
            <a:buNone/>
          </a:pPr>
          <a:r>
            <a:rPr lang="en-US" sz="1800" b="0" i="0" u="none" strike="noStrike" kern="1200" cap="none" dirty="0">
              <a:solidFill>
                <a:schemeClr val="bg1"/>
              </a:solidFill>
              <a:effectLst/>
              <a:latin typeface="+mj-lt"/>
              <a:ea typeface="Calibri"/>
              <a:cs typeface="Calibri"/>
              <a:sym typeface="Calibri"/>
            </a:rPr>
            <a:t>Discuss the application of HCC in respect to ammunition transportation </a:t>
          </a:r>
        </a:p>
      </dsp:txBody>
      <dsp:txXfrm>
        <a:off x="279488" y="1359181"/>
        <a:ext cx="4006460" cy="772500"/>
      </dsp:txXfrm>
    </dsp:sp>
    <dsp:sp modelId="{23CB5CDE-7439-B049-9121-09D687E150BD}">
      <dsp:nvSpPr>
        <dsp:cNvPr id="0" name=""/>
        <dsp:cNvSpPr/>
      </dsp:nvSpPr>
      <dsp:spPr>
        <a:xfrm>
          <a:off x="0" y="3060871"/>
          <a:ext cx="4753969" cy="7308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5BF9ADE9-0961-414D-9980-F356D2353EC1}">
      <dsp:nvSpPr>
        <dsp:cNvPr id="0" name=""/>
        <dsp:cNvSpPr/>
      </dsp:nvSpPr>
      <dsp:spPr>
        <a:xfrm>
          <a:off x="237698" y="2632831"/>
          <a:ext cx="4090040" cy="856080"/>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82" tIns="0" rIns="125782" bIns="0" numCol="1" spcCol="1270" anchor="ctr" anchorCtr="0">
          <a:noAutofit/>
        </a:bodyPr>
        <a:lstStyle/>
        <a:p>
          <a:pPr marL="0" lvl="0" indent="0" algn="l" defTabSz="800100">
            <a:lnSpc>
              <a:spcPct val="90000"/>
            </a:lnSpc>
            <a:spcBef>
              <a:spcPct val="0"/>
            </a:spcBef>
            <a:spcAft>
              <a:spcPct val="35000"/>
            </a:spcAft>
            <a:buNone/>
          </a:pPr>
          <a:r>
            <a:rPr lang="en-US" sz="1800" b="0" i="0" u="none" strike="noStrike" kern="1200" cap="none" dirty="0">
              <a:solidFill>
                <a:schemeClr val="bg1"/>
              </a:solidFill>
              <a:effectLst/>
              <a:latin typeface="+mj-lt"/>
              <a:ea typeface="Calibri"/>
              <a:cs typeface="Calibri"/>
              <a:sym typeface="Calibri"/>
            </a:rPr>
            <a:t>Discuss additional application of safety considerations for the transportation of ammunition </a:t>
          </a:r>
        </a:p>
      </dsp:txBody>
      <dsp:txXfrm>
        <a:off x="279488" y="2674621"/>
        <a:ext cx="4006460" cy="772500"/>
      </dsp:txXfrm>
    </dsp:sp>
    <dsp:sp modelId="{37D65BB6-05E4-524D-86F3-B6931FA89895}">
      <dsp:nvSpPr>
        <dsp:cNvPr id="0" name=""/>
        <dsp:cNvSpPr/>
      </dsp:nvSpPr>
      <dsp:spPr>
        <a:xfrm>
          <a:off x="0" y="4376311"/>
          <a:ext cx="4753969" cy="7308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DBC98523-00B2-D742-BAEA-E2EF80C69075}">
      <dsp:nvSpPr>
        <dsp:cNvPr id="0" name=""/>
        <dsp:cNvSpPr/>
      </dsp:nvSpPr>
      <dsp:spPr>
        <a:xfrm>
          <a:off x="237698" y="3948271"/>
          <a:ext cx="4090040" cy="856080"/>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82" tIns="0" rIns="125782" bIns="0" numCol="1" spcCol="1270" anchor="ctr" anchorCtr="0">
          <a:noAutofit/>
        </a:bodyPr>
        <a:lstStyle/>
        <a:p>
          <a:pPr marL="0" lvl="0" indent="0" algn="l" defTabSz="800100">
            <a:lnSpc>
              <a:spcPct val="90000"/>
            </a:lnSpc>
            <a:spcBef>
              <a:spcPct val="0"/>
            </a:spcBef>
            <a:spcAft>
              <a:spcPct val="35000"/>
            </a:spcAft>
            <a:buNone/>
          </a:pPr>
          <a:r>
            <a:rPr lang="en-US" sz="1800" b="0" i="0" u="none" strike="noStrike" kern="1200" cap="none">
              <a:solidFill>
                <a:schemeClr val="bg1"/>
              </a:solidFill>
              <a:effectLst/>
              <a:latin typeface="+mj-lt"/>
              <a:ea typeface="Calibri"/>
              <a:cs typeface="Calibri"/>
              <a:sym typeface="Calibri"/>
            </a:rPr>
            <a:t>Apply good practices and safety considerations to the transportation of ammunition on a UN operation </a:t>
          </a:r>
        </a:p>
      </dsp:txBody>
      <dsp:txXfrm>
        <a:off x="279488" y="3990061"/>
        <a:ext cx="4006460" cy="7725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4DAF7C-9D41-2548-9F73-273853B8833A}">
      <dsp:nvSpPr>
        <dsp:cNvPr id="0" name=""/>
        <dsp:cNvSpPr/>
      </dsp:nvSpPr>
      <dsp:spPr>
        <a:xfrm>
          <a:off x="0" y="429991"/>
          <a:ext cx="4753969" cy="7308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19C9F119-E935-334B-BFF3-1AA1058232CC}">
      <dsp:nvSpPr>
        <dsp:cNvPr id="0" name=""/>
        <dsp:cNvSpPr/>
      </dsp:nvSpPr>
      <dsp:spPr>
        <a:xfrm>
          <a:off x="237698" y="1951"/>
          <a:ext cx="4090040" cy="856080"/>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82" tIns="0" rIns="125782" bIns="0" numCol="1" spcCol="1270" anchor="ctr" anchorCtr="0">
          <a:noAutofit/>
        </a:bodyPr>
        <a:lstStyle/>
        <a:p>
          <a:pPr marL="0" lvl="0" indent="0" algn="l" defTabSz="800100">
            <a:lnSpc>
              <a:spcPct val="90000"/>
            </a:lnSpc>
            <a:spcBef>
              <a:spcPct val="0"/>
            </a:spcBef>
            <a:spcAft>
              <a:spcPct val="35000"/>
            </a:spcAft>
            <a:buNone/>
          </a:pPr>
          <a:r>
            <a:rPr lang="en-US" sz="1800" b="0" i="0" u="none" strike="noStrike" kern="1200" cap="none">
              <a:solidFill>
                <a:schemeClr val="bg1"/>
              </a:solidFill>
              <a:effectLst/>
              <a:latin typeface="+mj-lt"/>
              <a:ea typeface="Calibri"/>
              <a:cs typeface="Calibri"/>
              <a:sym typeface="Calibri"/>
            </a:rPr>
            <a:t>Define good practices for ammunition transportation </a:t>
          </a:r>
          <a:endParaRPr lang="en-GB" sz="1800" kern="1200">
            <a:solidFill>
              <a:schemeClr val="bg1"/>
            </a:solidFill>
            <a:latin typeface="+mj-lt"/>
          </a:endParaRPr>
        </a:p>
      </dsp:txBody>
      <dsp:txXfrm>
        <a:off x="279488" y="43741"/>
        <a:ext cx="4006460" cy="772500"/>
      </dsp:txXfrm>
    </dsp:sp>
    <dsp:sp modelId="{81AF52F9-A233-8B4F-8F17-35C669140722}">
      <dsp:nvSpPr>
        <dsp:cNvPr id="0" name=""/>
        <dsp:cNvSpPr/>
      </dsp:nvSpPr>
      <dsp:spPr>
        <a:xfrm>
          <a:off x="0" y="1745431"/>
          <a:ext cx="4753969" cy="7308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E1C44A6B-247E-F444-85B8-2A6159982D52}">
      <dsp:nvSpPr>
        <dsp:cNvPr id="0" name=""/>
        <dsp:cNvSpPr/>
      </dsp:nvSpPr>
      <dsp:spPr>
        <a:xfrm>
          <a:off x="237698" y="1317391"/>
          <a:ext cx="4090040" cy="856080"/>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82" tIns="0" rIns="125782" bIns="0" numCol="1" spcCol="1270" anchor="ctr" anchorCtr="0">
          <a:noAutofit/>
        </a:bodyPr>
        <a:lstStyle/>
        <a:p>
          <a:pPr marL="0" lvl="0" indent="0" algn="l" defTabSz="800100">
            <a:lnSpc>
              <a:spcPct val="90000"/>
            </a:lnSpc>
            <a:spcBef>
              <a:spcPct val="0"/>
            </a:spcBef>
            <a:spcAft>
              <a:spcPct val="35000"/>
            </a:spcAft>
            <a:buNone/>
          </a:pPr>
          <a:r>
            <a:rPr lang="en-US" sz="1800" b="0" i="0" u="none" strike="noStrike" kern="1200" cap="none">
              <a:solidFill>
                <a:schemeClr val="bg1"/>
              </a:solidFill>
              <a:effectLst/>
              <a:latin typeface="+mj-lt"/>
              <a:ea typeface="Calibri"/>
              <a:cs typeface="Calibri"/>
              <a:sym typeface="Calibri"/>
            </a:rPr>
            <a:t>Discuss the application of HCC in respect to ammunition transportation </a:t>
          </a:r>
        </a:p>
      </dsp:txBody>
      <dsp:txXfrm>
        <a:off x="279488" y="1359181"/>
        <a:ext cx="4006460" cy="772500"/>
      </dsp:txXfrm>
    </dsp:sp>
    <dsp:sp modelId="{23CB5CDE-7439-B049-9121-09D687E150BD}">
      <dsp:nvSpPr>
        <dsp:cNvPr id="0" name=""/>
        <dsp:cNvSpPr/>
      </dsp:nvSpPr>
      <dsp:spPr>
        <a:xfrm>
          <a:off x="0" y="3060871"/>
          <a:ext cx="4753969" cy="7308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5BF9ADE9-0961-414D-9980-F356D2353EC1}">
      <dsp:nvSpPr>
        <dsp:cNvPr id="0" name=""/>
        <dsp:cNvSpPr/>
      </dsp:nvSpPr>
      <dsp:spPr>
        <a:xfrm>
          <a:off x="237698" y="2632831"/>
          <a:ext cx="4090040" cy="856080"/>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82" tIns="0" rIns="125782" bIns="0" numCol="1" spcCol="1270" anchor="ctr" anchorCtr="0">
          <a:noAutofit/>
        </a:bodyPr>
        <a:lstStyle/>
        <a:p>
          <a:pPr marL="0" lvl="0" indent="0" algn="l" defTabSz="800100">
            <a:lnSpc>
              <a:spcPct val="90000"/>
            </a:lnSpc>
            <a:spcBef>
              <a:spcPct val="0"/>
            </a:spcBef>
            <a:spcAft>
              <a:spcPct val="35000"/>
            </a:spcAft>
            <a:buNone/>
          </a:pPr>
          <a:r>
            <a:rPr lang="en-US" sz="1800" b="0" i="0" u="none" strike="noStrike" kern="1200" cap="none">
              <a:solidFill>
                <a:schemeClr val="bg1"/>
              </a:solidFill>
              <a:effectLst/>
              <a:latin typeface="+mj-lt"/>
              <a:ea typeface="Calibri"/>
              <a:cs typeface="Calibri"/>
              <a:sym typeface="Calibri"/>
            </a:rPr>
            <a:t>Discuss additional application of safety considerations for the transportation of ammunition </a:t>
          </a:r>
        </a:p>
      </dsp:txBody>
      <dsp:txXfrm>
        <a:off x="279488" y="2674621"/>
        <a:ext cx="4006460" cy="772500"/>
      </dsp:txXfrm>
    </dsp:sp>
    <dsp:sp modelId="{37D65BB6-05E4-524D-86F3-B6931FA89895}">
      <dsp:nvSpPr>
        <dsp:cNvPr id="0" name=""/>
        <dsp:cNvSpPr/>
      </dsp:nvSpPr>
      <dsp:spPr>
        <a:xfrm>
          <a:off x="0" y="4376311"/>
          <a:ext cx="4753969" cy="730800"/>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DBC98523-00B2-D742-BAEA-E2EF80C69075}">
      <dsp:nvSpPr>
        <dsp:cNvPr id="0" name=""/>
        <dsp:cNvSpPr/>
      </dsp:nvSpPr>
      <dsp:spPr>
        <a:xfrm>
          <a:off x="237698" y="3948271"/>
          <a:ext cx="4090040" cy="856080"/>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82" tIns="0" rIns="125782" bIns="0" numCol="1" spcCol="1270" anchor="ctr" anchorCtr="0">
          <a:noAutofit/>
        </a:bodyPr>
        <a:lstStyle/>
        <a:p>
          <a:pPr marL="0" lvl="0" indent="0" algn="l" defTabSz="800100">
            <a:lnSpc>
              <a:spcPct val="90000"/>
            </a:lnSpc>
            <a:spcBef>
              <a:spcPct val="0"/>
            </a:spcBef>
            <a:spcAft>
              <a:spcPct val="35000"/>
            </a:spcAft>
            <a:buNone/>
          </a:pPr>
          <a:r>
            <a:rPr lang="en-US" sz="1800" b="0" i="0" u="none" strike="noStrike" kern="1200" cap="none">
              <a:solidFill>
                <a:schemeClr val="bg1"/>
              </a:solidFill>
              <a:effectLst/>
              <a:latin typeface="+mj-lt"/>
              <a:ea typeface="Calibri"/>
              <a:cs typeface="Calibri"/>
              <a:sym typeface="Calibri"/>
            </a:rPr>
            <a:t>Apply good practices and safety considerations to the transportation of ammunition on a UN operation </a:t>
          </a:r>
        </a:p>
      </dsp:txBody>
      <dsp:txXfrm>
        <a:off x="279488" y="3990061"/>
        <a:ext cx="4006460" cy="77250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 name="Google Shape;54;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b="1" dirty="0">
                <a:solidFill>
                  <a:schemeClr val="dk1"/>
                </a:solidFill>
                <a:latin typeface="Calibri"/>
                <a:ea typeface="Calibri"/>
                <a:cs typeface="Calibri"/>
                <a:sym typeface="Calibri"/>
              </a:rPr>
              <a:t>Key Reference Documents for this lesson:</a:t>
            </a:r>
            <a:r>
              <a:rPr lang="en-GB" dirty="0"/>
              <a:t>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sz="1200" dirty="0">
                <a:solidFill>
                  <a:schemeClr val="dk1"/>
                </a:solidFill>
                <a:latin typeface="Calibri"/>
                <a:ea typeface="Calibri"/>
                <a:cs typeface="Calibri"/>
                <a:sym typeface="Calibri"/>
              </a:rPr>
              <a:t>UN Manual on Ammunition Management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UN Weapons and Ammunition Management Policy (WAM)</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International Ammunition Technical Guidelines (IATG)</a:t>
            </a:r>
            <a:r>
              <a:rPr lang="en-GB" dirty="0"/>
              <a:t>  </a:t>
            </a:r>
          </a:p>
          <a:p>
            <a:pPr marL="0" lvl="0" indent="0" algn="l" rtl="0">
              <a:spcBef>
                <a:spcPts val="0"/>
              </a:spcBef>
              <a:spcAft>
                <a:spcPts val="0"/>
              </a:spcAft>
              <a:buNone/>
            </a:pPr>
            <a:endParaRPr lang="en-GB" dirty="0"/>
          </a:p>
          <a:p>
            <a:pPr marL="0" lvl="0" indent="0" algn="l" rtl="0">
              <a:spcBef>
                <a:spcPts val="0"/>
              </a:spcBef>
              <a:spcAft>
                <a:spcPts val="0"/>
              </a:spcAft>
              <a:buNone/>
            </a:pPr>
            <a:r>
              <a:rPr lang="en-GB" b="1" dirty="0"/>
              <a:t>All photographs in this lesson are </a:t>
            </a:r>
            <a:r>
              <a:rPr lang="en-GB" b="1" dirty="0">
                <a:latin typeface="Arial" panose="020B0604020202020204" pitchFamily="34" charset="0"/>
                <a:cs typeface="Arial" panose="020B0604020202020204" pitchFamily="34" charset="0"/>
              </a:rPr>
              <a:t>© United Nations unless otherwise stated. </a:t>
            </a:r>
            <a:endParaRPr b="1" dirty="0"/>
          </a:p>
        </p:txBody>
      </p:sp>
      <p:sp>
        <p:nvSpPr>
          <p:cNvPr id="55" name="Google Shape;55;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dirty="0">
                <a:solidFill>
                  <a:schemeClr val="dk1"/>
                </a:solidFill>
                <a:latin typeface="Calibri"/>
                <a:ea typeface="Calibri"/>
                <a:cs typeface="Calibri"/>
                <a:sym typeface="Calibri"/>
              </a:rPr>
              <a:t>Highlight the essential manuals and guidance documents that support the safe transport of ammunition and explosives on UN operations.</a:t>
            </a:r>
          </a:p>
          <a:p>
            <a:pPr marL="0" marR="0" lvl="0" indent="0" algn="l" rtl="0">
              <a:lnSpc>
                <a:spcPct val="100000"/>
              </a:lnSpc>
              <a:spcBef>
                <a:spcPts val="0"/>
              </a:spcBef>
              <a:spcAft>
                <a:spcPts val="0"/>
              </a:spcAft>
              <a:buClr>
                <a:schemeClr val="dk1"/>
              </a:buClr>
              <a:buSzPts val="1200"/>
              <a:buFont typeface="Calibri"/>
              <a:buNone/>
            </a:pPr>
            <a:endParaRPr lang="en-GB" b="1"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kern="1200" cap="none" dirty="0">
              <a:solidFill>
                <a:schemeClr val="tx1"/>
              </a:solidFill>
              <a:effectLst/>
              <a:latin typeface="Calibri"/>
              <a:ea typeface="Calibri"/>
              <a:cs typeface="Calibri"/>
              <a:sym typeface="Calibri"/>
            </a:endParaRPr>
          </a:p>
          <a:p>
            <a:pPr marL="0" indent="0">
              <a:buSzPts val="1200"/>
              <a:buFont typeface="Calibri"/>
            </a:pPr>
            <a:r>
              <a:rPr lang="en-GB" dirty="0">
                <a:solidFill>
                  <a:schemeClr val="tx1"/>
                </a:solidFill>
              </a:rPr>
              <a:t>Ask participants: </a:t>
            </a:r>
          </a:p>
          <a:p>
            <a:pPr marL="0" indent="0">
              <a:buSzPts val="1200"/>
              <a:buFont typeface="Calibri"/>
            </a:pPr>
            <a:r>
              <a:rPr lang="en-GB" dirty="0">
                <a:solidFill>
                  <a:schemeClr val="tx1"/>
                </a:solidFill>
              </a:rPr>
              <a:t>What type of communications might be used in a UN mission. </a:t>
            </a:r>
            <a:r>
              <a:rPr lang="en-GB" b="1" dirty="0">
                <a:solidFill>
                  <a:schemeClr val="tx1"/>
                </a:solidFill>
              </a:rPr>
              <a:t>Answer:</a:t>
            </a:r>
            <a:r>
              <a:rPr lang="en-GB" dirty="0">
                <a:solidFill>
                  <a:schemeClr val="tx1"/>
                </a:solidFill>
              </a:rPr>
              <a:t> UHF (Tetra), VHF (Motorola), HF, Satellite comms, mobile phones. </a:t>
            </a:r>
          </a:p>
          <a:p>
            <a:pPr marL="0" indent="0">
              <a:buSzPts val="1200"/>
              <a:buFont typeface="Calibri"/>
            </a:pPr>
            <a:r>
              <a:rPr lang="en-GB" dirty="0">
                <a:solidFill>
                  <a:schemeClr val="tx1"/>
                </a:solidFill>
              </a:rPr>
              <a:t>What are the concerns related to this? </a:t>
            </a:r>
            <a:r>
              <a:rPr lang="en-GB" b="1" dirty="0">
                <a:solidFill>
                  <a:schemeClr val="tx1"/>
                </a:solidFill>
              </a:rPr>
              <a:t>Answer:</a:t>
            </a:r>
            <a:r>
              <a:rPr lang="en-GB" dirty="0">
                <a:solidFill>
                  <a:schemeClr val="tx1"/>
                </a:solidFill>
              </a:rPr>
              <a:t> Electric initiators if transported need to be packaged correctly. </a:t>
            </a:r>
            <a:endParaRPr lang="en-GB" sz="1200" b="0" i="0" strike="noStrike" cap="none" dirty="0">
              <a:solidFill>
                <a:schemeClr val="tx1"/>
              </a:solidFill>
              <a:effectLst/>
              <a:latin typeface="Calibri"/>
              <a:ea typeface="Calibri"/>
              <a:cs typeface="Calibri"/>
            </a:endParaRPr>
          </a:p>
          <a:p>
            <a:pPr fontAlgn="base">
              <a:defRPr/>
            </a:pPr>
            <a:endParaRPr lang="en-GB" kern="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sng" strike="noStrike" cap="none" dirty="0">
                <a:solidFill>
                  <a:schemeClr val="dk1"/>
                </a:solidFill>
                <a:effectLst/>
                <a:latin typeface="Calibri"/>
                <a:ea typeface="Calibri"/>
                <a:cs typeface="Calibri"/>
                <a:sym typeface="Calibri"/>
              </a:rPr>
              <a:t>participant activity</a:t>
            </a:r>
          </a:p>
          <a:p>
            <a:r>
              <a:rPr lang="en-GB" dirty="0"/>
              <a:t>participant</a:t>
            </a:r>
            <a:r>
              <a:rPr lang="en-AF" dirty="0"/>
              <a:t>s are directed to find section 08.10 of the IATG and to follow the course material using the IATG and MOSAIC.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10</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947871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dirty="0">
                <a:solidFill>
                  <a:schemeClr val="dk1"/>
                </a:solidFill>
                <a:latin typeface="Calibri"/>
                <a:ea typeface="Calibri"/>
                <a:cs typeface="Calibri"/>
                <a:sym typeface="Calibri"/>
              </a:rPr>
              <a:t>Highlight the essential manuals and guidance documents that support the safe transport of ammunition and explosives on UN operations.</a:t>
            </a:r>
          </a:p>
          <a:p>
            <a:pPr marL="0" marR="0" lvl="0" indent="0" algn="l" rtl="0">
              <a:lnSpc>
                <a:spcPct val="100000"/>
              </a:lnSpc>
              <a:spcBef>
                <a:spcPts val="0"/>
              </a:spcBef>
              <a:spcAft>
                <a:spcPts val="0"/>
              </a:spcAft>
              <a:buClr>
                <a:schemeClr val="dk1"/>
              </a:buClr>
              <a:buSzPts val="1200"/>
              <a:buFont typeface="Calibri"/>
              <a:buNone/>
            </a:pPr>
            <a:endParaRPr lang="en-GB" b="1"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kern="1200" cap="none" dirty="0">
              <a:solidFill>
                <a:schemeClr val="tx1"/>
              </a:solidFill>
              <a:effectLst/>
              <a:latin typeface="Calibri"/>
              <a:ea typeface="Calibri"/>
              <a:cs typeface="Calibri"/>
              <a:sym typeface="Calibri"/>
            </a:endParaRPr>
          </a:p>
          <a:p>
            <a:pPr fontAlgn="base"/>
            <a:r>
              <a:rPr lang="en-GB" kern="1200" dirty="0">
                <a:solidFill>
                  <a:schemeClr val="tx1"/>
                </a:solidFill>
              </a:rPr>
              <a:t>Spend 5 minutes familiarising the participants with ADR 9.2 by clicking on the link in the slide. </a:t>
            </a:r>
            <a:endParaRPr lang="en-GB" sz="1200" b="0" i="0" u="none" strike="noStrike" kern="1200" cap="none" dirty="0">
              <a:solidFill>
                <a:schemeClr val="tx1"/>
              </a:solidFill>
              <a:effectLst/>
              <a:latin typeface="Calibri"/>
              <a:ea typeface="Calibri"/>
              <a:cs typeface="Calibri"/>
              <a:sym typeface="Calibri"/>
            </a:endParaRPr>
          </a:p>
          <a:p>
            <a:pPr rtl="0" fontAlgn="base"/>
            <a:endParaRPr lang="en-GB" sz="1200" b="0" i="0" u="none" strike="noStrike" kern="1200" cap="none" dirty="0">
              <a:solidFill>
                <a:schemeClr val="tx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sng" strike="noStrike" cap="none" dirty="0">
                <a:solidFill>
                  <a:schemeClr val="dk1"/>
                </a:solidFill>
                <a:effectLst/>
                <a:latin typeface="Calibri"/>
                <a:ea typeface="Calibri"/>
                <a:cs typeface="Calibri"/>
                <a:sym typeface="Calibri"/>
              </a:rPr>
              <a:t>participant activity</a:t>
            </a:r>
            <a:endParaRPr lang="en-GB" sz="1200" b="0" i="0" u="sng" strike="noStrike" cap="none" dirty="0">
              <a:solidFill>
                <a:schemeClr val="dk1"/>
              </a:solidFill>
              <a:effectLst/>
              <a:latin typeface="Calibri"/>
              <a:ea typeface="Calibri"/>
              <a:cs typeface="Calibri"/>
            </a:endParaRPr>
          </a:p>
          <a:p>
            <a:pPr marL="0" indent="0">
              <a:buClrTx/>
              <a:buSzTx/>
              <a:defRPr/>
            </a:pPr>
            <a:r>
              <a:rPr lang="en-GB" dirty="0"/>
              <a:t>Ask the class if any participant has experience with the ADRs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11</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331057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dirty="0">
                <a:solidFill>
                  <a:schemeClr val="dk1"/>
                </a:solidFill>
                <a:latin typeface="Calibri"/>
                <a:ea typeface="Calibri"/>
                <a:cs typeface="Calibri"/>
                <a:sym typeface="Calibri"/>
              </a:rPr>
              <a:t>Highlight the essential manuals and guidance documents that support the safe transport of ammunition and explosives on UN operations.</a:t>
            </a:r>
          </a:p>
          <a:p>
            <a:pPr marL="0" marR="0" lvl="0" indent="0" algn="l" rtl="0">
              <a:lnSpc>
                <a:spcPct val="100000"/>
              </a:lnSpc>
              <a:spcBef>
                <a:spcPts val="0"/>
              </a:spcBef>
              <a:spcAft>
                <a:spcPts val="0"/>
              </a:spcAft>
              <a:buClr>
                <a:schemeClr val="dk1"/>
              </a:buClr>
              <a:buSzPts val="1200"/>
              <a:buFont typeface="Calibri"/>
              <a:buNone/>
            </a:pPr>
            <a:endParaRPr lang="en-GB" b="1"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kern="1200" cap="none" dirty="0">
              <a:solidFill>
                <a:schemeClr val="tx1"/>
              </a:solidFill>
              <a:effectLst/>
              <a:latin typeface="Calibri"/>
              <a:ea typeface="Calibri"/>
              <a:cs typeface="Calibri"/>
              <a:sym typeface="Calibri"/>
            </a:endParaRPr>
          </a:p>
          <a:p>
            <a:pPr fontAlgn="base"/>
            <a:r>
              <a:rPr lang="en-GB" kern="1200" dirty="0">
                <a:solidFill>
                  <a:schemeClr val="tx1"/>
                </a:solidFill>
              </a:rPr>
              <a:t>Discuss with the class the feasibility of finding all of this equipment in a UN mission. Pre-planning is required to ensure full compliance. </a:t>
            </a:r>
            <a:endParaRPr lang="en-GB" sz="1200" b="0" i="0" u="none" strike="noStrike" kern="1200" cap="none" dirty="0">
              <a:solidFill>
                <a:schemeClr val="tx1"/>
              </a:solidFill>
              <a:effectLst/>
              <a:latin typeface="Calibri"/>
              <a:ea typeface="Calibri"/>
              <a:cs typeface="Calibri"/>
              <a:sym typeface="Calibri"/>
            </a:endParaRPr>
          </a:p>
          <a:p>
            <a:pPr rtl="0" fontAlgn="base"/>
            <a:endParaRPr lang="en-GB" sz="1200" b="0" i="0" u="none" strike="noStrike" kern="1200" cap="none" dirty="0">
              <a:solidFill>
                <a:schemeClr val="tx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sng" strike="noStrike" cap="none" dirty="0">
                <a:solidFill>
                  <a:schemeClr val="dk1"/>
                </a:solidFill>
                <a:effectLst/>
                <a:latin typeface="Calibri"/>
                <a:ea typeface="Calibri"/>
                <a:cs typeface="Calibri"/>
                <a:sym typeface="Calibri"/>
              </a:rPr>
              <a:t>participant activity</a:t>
            </a:r>
          </a:p>
          <a:p>
            <a:r>
              <a:rPr lang="en-AF" dirty="0"/>
              <a:t>Discuss each of the equipment items and ask the </a:t>
            </a:r>
            <a:r>
              <a:rPr lang="en-GB" dirty="0"/>
              <a:t>participant</a:t>
            </a:r>
            <a:r>
              <a:rPr lang="en-AF" dirty="0"/>
              <a:t>s why each item may be required.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12</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481066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dirty="0">
                <a:solidFill>
                  <a:schemeClr val="dk1"/>
                </a:solidFill>
                <a:latin typeface="Calibri"/>
                <a:ea typeface="Calibri"/>
                <a:cs typeface="Calibri"/>
                <a:sym typeface="Calibri"/>
              </a:rPr>
              <a:t>Highlight the essential manuals and guidance documents that support the safe transport of ammunition and explosives on UN operations.</a:t>
            </a:r>
          </a:p>
          <a:p>
            <a:pPr marL="0" marR="0" lvl="0" indent="0" algn="l" rtl="0">
              <a:lnSpc>
                <a:spcPct val="100000"/>
              </a:lnSpc>
              <a:spcBef>
                <a:spcPts val="0"/>
              </a:spcBef>
              <a:spcAft>
                <a:spcPts val="0"/>
              </a:spcAft>
              <a:buClr>
                <a:schemeClr val="dk1"/>
              </a:buClr>
              <a:buSzPts val="1200"/>
              <a:buFont typeface="Calibri"/>
              <a:buNone/>
            </a:pPr>
            <a:endParaRPr lang="en-GB" b="1"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kern="1200" cap="none" dirty="0">
              <a:solidFill>
                <a:schemeClr val="tx1"/>
              </a:solidFill>
              <a:effectLst/>
              <a:latin typeface="Calibri"/>
              <a:ea typeface="Calibri"/>
              <a:cs typeface="Calibri"/>
              <a:sym typeface="Calibri"/>
            </a:endParaRPr>
          </a:p>
          <a:p>
            <a:pPr fontAlgn="base"/>
            <a:r>
              <a:rPr lang="en-GB" kern="1200" dirty="0">
                <a:solidFill>
                  <a:schemeClr val="tx1"/>
                </a:solidFill>
              </a:rPr>
              <a:t>How the UN licences drivers. </a:t>
            </a:r>
            <a:r>
              <a:rPr lang="en-GB" b="1" kern="1200" dirty="0">
                <a:solidFill>
                  <a:schemeClr val="tx1"/>
                </a:solidFill>
              </a:rPr>
              <a:t>Answer:</a:t>
            </a:r>
            <a:r>
              <a:rPr lang="en-GB" kern="1200" dirty="0">
                <a:solidFill>
                  <a:schemeClr val="tx1"/>
                </a:solidFill>
              </a:rPr>
              <a:t> According to national licencing from the T/PCC and subject to the contingent owned equipment inspections. </a:t>
            </a:r>
            <a:endParaRPr lang="en-GB" sz="1200" b="0" i="0" u="none" strike="noStrike" kern="1200" cap="none" dirty="0">
              <a:solidFill>
                <a:schemeClr val="tx1"/>
              </a:solidFill>
              <a:effectLst/>
              <a:latin typeface="Calibri"/>
              <a:ea typeface="Calibri"/>
              <a:cs typeface="Calibri"/>
              <a:sym typeface="Calibri"/>
            </a:endParaRPr>
          </a:p>
          <a:p>
            <a:pPr rtl="0" fontAlgn="base"/>
            <a:endParaRPr lang="en-GB" sz="1200" b="0" i="0" u="none" strike="noStrike" kern="1200" cap="none" dirty="0">
              <a:solidFill>
                <a:schemeClr val="tx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sng" strike="noStrike" cap="none" dirty="0">
                <a:solidFill>
                  <a:schemeClr val="dk1"/>
                </a:solidFill>
                <a:effectLst/>
                <a:latin typeface="Calibri"/>
                <a:ea typeface="Calibri"/>
                <a:cs typeface="Calibri"/>
                <a:sym typeface="Calibri"/>
              </a:rPr>
              <a:t>participant activity</a:t>
            </a:r>
          </a:p>
          <a:p>
            <a:r>
              <a:rPr lang="en-AF" dirty="0"/>
              <a:t>Ask the </a:t>
            </a:r>
            <a:r>
              <a:rPr lang="en-GB" dirty="0"/>
              <a:t>participant</a:t>
            </a:r>
            <a:r>
              <a:rPr lang="en-AF" dirty="0"/>
              <a:t>s to describe their experiences with inappropriately trained or uncurrent drivers in a mission environment. What are the dangers associated with this other than the breach in regulations?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13</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566997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0" indent="0"/>
            <a:r>
              <a:rPr lang="en-GB" b="1" dirty="0"/>
              <a:t>Introduce the relevant module of MOSAIC dealing with the transport of SALW</a:t>
            </a:r>
            <a:r>
              <a:rPr lang="en-GB" sz="1200" b="1" dirty="0">
                <a:solidFill>
                  <a:schemeClr val="dk1"/>
                </a:solidFill>
                <a:latin typeface="Calibri"/>
                <a:ea typeface="Calibri"/>
                <a:cs typeface="Calibri"/>
                <a:sym typeface="Calibri"/>
              </a:rPr>
              <a:t>.</a:t>
            </a:r>
            <a:endParaRPr lang="en-GB" sz="1200" b="1" dirty="0">
              <a:solidFill>
                <a:schemeClr val="dk1"/>
              </a:solidFill>
              <a:latin typeface="Calibri"/>
              <a:ea typeface="Calibri"/>
              <a:cs typeface="Calibri"/>
            </a:endParaRPr>
          </a:p>
          <a:p>
            <a:pPr marL="0" marR="0" lvl="0" indent="0" algn="l" rtl="0">
              <a:lnSpc>
                <a:spcPct val="100000"/>
              </a:lnSpc>
              <a:spcBef>
                <a:spcPts val="0"/>
              </a:spcBef>
              <a:spcAft>
                <a:spcPts val="0"/>
              </a:spcAft>
              <a:buClr>
                <a:schemeClr val="dk1"/>
              </a:buClr>
              <a:buSzPts val="1200"/>
              <a:buFont typeface="Calibri"/>
              <a:buNone/>
            </a:pPr>
            <a:endParaRPr lang="en-GB" b="1" dirty="0">
              <a:latin typeface="Arial"/>
              <a:ea typeface="Arial"/>
              <a:cs typeface="Arial"/>
              <a:sym typeface="Arial"/>
            </a:endParaRPr>
          </a:p>
          <a:p>
            <a:pPr>
              <a:defRPr/>
            </a:pPr>
            <a:r>
              <a:rPr lang="en-GB" u="sng" dirty="0"/>
              <a:t>What the instructor should cover (in addition to slide content)</a:t>
            </a:r>
            <a:endParaRPr lang="en-US" dirty="0"/>
          </a:p>
          <a:p>
            <a:pPr>
              <a:defRPr/>
            </a:pPr>
            <a:r>
              <a:rPr lang="en-AF" dirty="0"/>
              <a:t>Section 13 deals with transport. Ask the </a:t>
            </a:r>
            <a:r>
              <a:rPr lang="en-GB" dirty="0"/>
              <a:t>participant</a:t>
            </a:r>
            <a:r>
              <a:rPr lang="en-AF" dirty="0"/>
              <a:t>s to open the relevant section using the link provided. Follow the class using the MOSAIC document.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14</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569100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dirty="0">
                <a:solidFill>
                  <a:schemeClr val="dk1"/>
                </a:solidFill>
                <a:latin typeface="Calibri"/>
                <a:ea typeface="Calibri"/>
                <a:cs typeface="Calibri"/>
                <a:sym typeface="Calibri"/>
              </a:rPr>
              <a:t>Highlight the essential manuals and guidance documents that support the safe transport of ammunition and explosives on UN operations.</a:t>
            </a:r>
          </a:p>
          <a:p>
            <a:pPr marL="0" marR="0" lvl="0" indent="0" algn="l" rtl="0">
              <a:lnSpc>
                <a:spcPct val="100000"/>
              </a:lnSpc>
              <a:spcBef>
                <a:spcPts val="0"/>
              </a:spcBef>
              <a:spcAft>
                <a:spcPts val="0"/>
              </a:spcAft>
              <a:buClr>
                <a:schemeClr val="dk1"/>
              </a:buClr>
              <a:buSzPts val="1200"/>
              <a:buFont typeface="Calibri"/>
              <a:buNone/>
            </a:pPr>
            <a:endParaRPr lang="en-GB" b="1"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kern="1200" cap="none" dirty="0">
              <a:solidFill>
                <a:schemeClr val="tx1"/>
              </a:solidFill>
              <a:effectLst/>
              <a:latin typeface="Calibri"/>
              <a:ea typeface="Calibri"/>
              <a:cs typeface="Calibri"/>
              <a:sym typeface="Calibri"/>
            </a:endParaRPr>
          </a:p>
          <a:p>
            <a:pPr fontAlgn="base"/>
            <a:r>
              <a:rPr lang="en-GB" kern="1200" dirty="0">
                <a:solidFill>
                  <a:schemeClr val="tx1"/>
                </a:solidFill>
              </a:rPr>
              <a:t>The instructor may ask the participants to identify other aspects of the risk assessment that they would include </a:t>
            </a:r>
            <a:endParaRPr lang="en-GB" sz="1200" b="0" i="0" u="none" strike="noStrike" kern="1200" cap="none" dirty="0">
              <a:solidFill>
                <a:schemeClr val="tx1"/>
              </a:solidFill>
              <a:effectLst/>
              <a:latin typeface="Calibri"/>
              <a:ea typeface="Calibri"/>
              <a:cs typeface="Calibri"/>
              <a:sym typeface="Calibri"/>
            </a:endParaRPr>
          </a:p>
          <a:p>
            <a:pPr rtl="0" fontAlgn="base"/>
            <a:endParaRPr lang="en-GB" sz="1200" b="0" i="0" u="none" strike="noStrike" kern="1200" cap="none" dirty="0">
              <a:solidFill>
                <a:schemeClr val="tx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sng" strike="noStrike" cap="none" dirty="0">
                <a:solidFill>
                  <a:schemeClr val="dk1"/>
                </a:solidFill>
                <a:effectLst/>
                <a:latin typeface="Calibri"/>
                <a:ea typeface="Calibri"/>
                <a:cs typeface="Calibri"/>
                <a:sym typeface="Calibri"/>
              </a:rPr>
              <a:t>participant activity</a:t>
            </a:r>
          </a:p>
          <a:p>
            <a:r>
              <a:rPr lang="en-AF" dirty="0"/>
              <a:t>Write the considerations that they would add to the list on a flip chart and discuss each one with the class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15</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328555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dirty="0">
                <a:solidFill>
                  <a:schemeClr val="dk1"/>
                </a:solidFill>
                <a:latin typeface="Calibri"/>
                <a:ea typeface="Calibri"/>
                <a:cs typeface="Calibri"/>
                <a:sym typeface="Calibri"/>
              </a:rPr>
              <a:t>Highlight the essential manuals and guidance documents that support the safe transport of ammunition and explosives on UN operations.</a:t>
            </a:r>
          </a:p>
          <a:p>
            <a:pPr marL="0" marR="0" lvl="0" indent="0" algn="l" rtl="0">
              <a:lnSpc>
                <a:spcPct val="100000"/>
              </a:lnSpc>
              <a:spcBef>
                <a:spcPts val="0"/>
              </a:spcBef>
              <a:spcAft>
                <a:spcPts val="0"/>
              </a:spcAft>
              <a:buClr>
                <a:schemeClr val="dk1"/>
              </a:buClr>
              <a:buSzPts val="1200"/>
              <a:buFont typeface="Calibri"/>
              <a:buNone/>
            </a:pPr>
            <a:endParaRPr lang="en-GB" b="1"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kern="1200" cap="none" dirty="0">
              <a:solidFill>
                <a:schemeClr val="tx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none" strike="noStrike" kern="1200" cap="none" dirty="0">
                <a:solidFill>
                  <a:schemeClr val="tx1"/>
                </a:solidFill>
                <a:effectLst/>
                <a:latin typeface="Calibri"/>
                <a:cs typeface="Calibri"/>
                <a:sym typeface="Calibri"/>
              </a:rPr>
              <a:t>Ask participants:</a:t>
            </a:r>
            <a:endParaRPr lang="en-GB" kern="1200" dirty="0">
              <a:solidFill>
                <a:schemeClr val="tx1"/>
              </a:solidFill>
            </a:endParaRPr>
          </a:p>
          <a:p>
            <a:pPr fontAlgn="base"/>
            <a:r>
              <a:rPr lang="en-GB" kern="1200" dirty="0">
                <a:solidFill>
                  <a:schemeClr val="tx1"/>
                </a:solidFill>
              </a:rPr>
              <a:t>How would an ammunition team in the mission determine whether a business or transport agent was on the UN sanctions list? </a:t>
            </a:r>
            <a:r>
              <a:rPr lang="en-GB" b="1" kern="1200" dirty="0">
                <a:solidFill>
                  <a:schemeClr val="tx1"/>
                </a:solidFill>
              </a:rPr>
              <a:t>Answer: </a:t>
            </a:r>
            <a:r>
              <a:rPr lang="en-GB" kern="1200" dirty="0">
                <a:solidFill>
                  <a:schemeClr val="tx1"/>
                </a:solidFill>
              </a:rPr>
              <a:t>They would ask through their chain of command where it would be escalated to UNHQ. </a:t>
            </a:r>
            <a:endParaRPr lang="en-GB" sz="1200" i="0" u="none" strike="noStrike" kern="1200" cap="none" dirty="0">
              <a:solidFill>
                <a:schemeClr val="tx1"/>
              </a:solidFill>
              <a:effectLst/>
              <a:latin typeface="Calibri"/>
              <a:ea typeface="Calibri"/>
              <a:cs typeface="Calibri"/>
            </a:endParaRPr>
          </a:p>
          <a:p>
            <a:endParaRPr lang="en-GB" kern="1200" dirty="0">
              <a:solidFill>
                <a:schemeClr val="tx1"/>
              </a:solidFill>
            </a:endParaRPr>
          </a:p>
          <a:p>
            <a:pPr fontAlgn="base"/>
            <a:r>
              <a:rPr lang="en-GB" kern="1200" dirty="0">
                <a:solidFill>
                  <a:schemeClr val="tx1"/>
                </a:solidFill>
              </a:rPr>
              <a:t>What does clause 9.9.4 state? </a:t>
            </a:r>
            <a:r>
              <a:rPr lang="en-GB" b="1" kern="1200" dirty="0">
                <a:solidFill>
                  <a:schemeClr val="tx1"/>
                </a:solidFill>
              </a:rPr>
              <a:t>Answer: </a:t>
            </a:r>
            <a:r>
              <a:rPr lang="en-GB" kern="1200" dirty="0"/>
              <a:t>Locks and padlocks used on the doors and gates of weapons storage buildings should be compliant with EN 12320, Building hardware – Padlocks and padlock fittings – Requirements and test methods. </a:t>
            </a:r>
            <a:endParaRPr lang="en-GB" i="0" u="none" strike="noStrike" kern="1200" cap="none" dirty="0">
              <a:effectLst/>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16</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562288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dirty="0">
                <a:solidFill>
                  <a:schemeClr val="dk1"/>
                </a:solidFill>
                <a:latin typeface="Calibri"/>
                <a:ea typeface="Calibri"/>
                <a:cs typeface="Calibri"/>
                <a:sym typeface="Calibri"/>
              </a:rPr>
              <a:t>Highlight the essential manuals and guidance documents that support the safe transport of ammunition and explosives on UN operations.</a:t>
            </a:r>
          </a:p>
          <a:p>
            <a:pPr marL="0" marR="0" lvl="0" indent="0" algn="l" rtl="0">
              <a:lnSpc>
                <a:spcPct val="100000"/>
              </a:lnSpc>
              <a:spcBef>
                <a:spcPts val="0"/>
              </a:spcBef>
              <a:spcAft>
                <a:spcPts val="0"/>
              </a:spcAft>
              <a:buClr>
                <a:schemeClr val="dk1"/>
              </a:buClr>
              <a:buSzPts val="1200"/>
              <a:buFont typeface="Calibri"/>
              <a:buNone/>
            </a:pPr>
            <a:endParaRPr lang="en-GB" b="1"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kern="1200" cap="none" dirty="0">
              <a:solidFill>
                <a:schemeClr val="tx1"/>
              </a:solidFill>
              <a:effectLst/>
              <a:latin typeface="Calibri"/>
              <a:ea typeface="Calibri"/>
              <a:cs typeface="Calibri"/>
              <a:sym typeface="Calibri"/>
            </a:endParaRPr>
          </a:p>
          <a:p>
            <a:pPr fontAlgn="base"/>
            <a:r>
              <a:rPr lang="en-GB" kern="1200" dirty="0">
                <a:solidFill>
                  <a:schemeClr val="tx1"/>
                </a:solidFill>
              </a:rPr>
              <a:t>Explain why routes should be varied and weapons may be transported in unmarked vehicles. </a:t>
            </a:r>
            <a:r>
              <a:rPr lang="en-GB" b="1" kern="1200" dirty="0">
                <a:solidFill>
                  <a:schemeClr val="tx1"/>
                </a:solidFill>
              </a:rPr>
              <a:t>Answer: </a:t>
            </a:r>
            <a:r>
              <a:rPr lang="en-GB" kern="1200" dirty="0">
                <a:solidFill>
                  <a:schemeClr val="tx1"/>
                </a:solidFill>
              </a:rPr>
              <a:t>To prevent setting a routine and making an ambush more difficult. To prevent the convoy from being identified as high-value. </a:t>
            </a:r>
            <a:endParaRPr lang="en-GB" sz="1200" i="0" u="none" strike="noStrike" kern="1200" cap="none" dirty="0">
              <a:solidFill>
                <a:schemeClr val="tx1"/>
              </a:solidFill>
              <a:effectLst/>
              <a:latin typeface="Calibri"/>
              <a:ea typeface="Calibri"/>
              <a:cs typeface="Calibri"/>
            </a:endParaRPr>
          </a:p>
          <a:p>
            <a:pPr>
              <a:defRPr/>
            </a:pPr>
            <a:endParaRPr lang="en-GB" kern="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sng" strike="noStrike" cap="none" dirty="0">
                <a:solidFill>
                  <a:schemeClr val="dk1"/>
                </a:solidFill>
                <a:effectLst/>
                <a:latin typeface="Calibri"/>
                <a:ea typeface="Calibri"/>
                <a:cs typeface="Calibri"/>
                <a:sym typeface="Calibri"/>
              </a:rPr>
              <a:t>participant activity</a:t>
            </a:r>
          </a:p>
          <a:p>
            <a:r>
              <a:rPr lang="en-GB" dirty="0"/>
              <a:t>What are the risks associated with dismantling the weapons and transporting them in different vehicles? </a:t>
            </a:r>
            <a:r>
              <a:rPr lang="en-GB" b="1" dirty="0"/>
              <a:t>Answer: </a:t>
            </a:r>
            <a:r>
              <a:rPr lang="en-GB" dirty="0"/>
              <a:t>Different components end up in the wrong weapons when reassembled or small components get mislaid. </a:t>
            </a:r>
            <a:endParaRPr lang="en-US" dirty="0"/>
          </a:p>
          <a:p>
            <a:endParaRPr lang="en-AF"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17</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552798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dirty="0">
                <a:solidFill>
                  <a:schemeClr val="dk1"/>
                </a:solidFill>
                <a:latin typeface="Calibri"/>
                <a:ea typeface="Calibri"/>
                <a:cs typeface="Calibri"/>
                <a:sym typeface="Calibri"/>
              </a:rPr>
              <a:t>Highlight the essential manuals and guidance documents that support the safe transport of ammunition and explosives on UN operations.</a:t>
            </a:r>
            <a:endParaRPr lang="en-GB" sz="1200" b="1" dirty="0">
              <a:solidFill>
                <a:schemeClr val="dk1"/>
              </a:solidFill>
              <a:latin typeface="Calibri"/>
              <a:ea typeface="Calibri"/>
              <a:cs typeface="Calibri"/>
            </a:endParaRPr>
          </a:p>
          <a:p>
            <a:pPr marR="0" lvl="0" algn="l" rtl="0" fontAlgn="base">
              <a:lnSpc>
                <a:spcPct val="100000"/>
              </a:lnSpc>
              <a:spcBef>
                <a:spcPts val="0"/>
              </a:spcBef>
              <a:spcAft>
                <a:spcPts val="0"/>
              </a:spcAft>
              <a:buClr>
                <a:schemeClr val="dk1"/>
              </a:buClr>
              <a:buFont typeface="Arial"/>
              <a:buNone/>
            </a:pPr>
            <a:endParaRPr lang="en-GB" kern="1200" dirty="0">
              <a:ea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sng" strike="noStrike" cap="none" dirty="0">
                <a:solidFill>
                  <a:schemeClr val="dk1"/>
                </a:solidFill>
                <a:effectLst/>
                <a:latin typeface="Calibri"/>
                <a:ea typeface="Calibri"/>
                <a:cs typeface="Calibri"/>
                <a:sym typeface="Calibri"/>
              </a:rPr>
              <a:t>participant activity</a:t>
            </a:r>
          </a:p>
          <a:p>
            <a:r>
              <a:rPr lang="en-AF" dirty="0"/>
              <a:t>Ask the </a:t>
            </a:r>
            <a:r>
              <a:rPr lang="en-GB" dirty="0"/>
              <a:t>participant</a:t>
            </a:r>
            <a:r>
              <a:rPr lang="en-AF" dirty="0"/>
              <a:t>s if they have any experience of the transportation of weapons and ammunition by sea or rail.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18</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119625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dirty="0">
                <a:solidFill>
                  <a:schemeClr val="dk1"/>
                </a:solidFill>
                <a:latin typeface="Calibri"/>
                <a:ea typeface="Calibri"/>
                <a:cs typeface="Calibri"/>
                <a:sym typeface="Calibri"/>
              </a:rPr>
              <a:t>Highlight the essential manuals and guidance documents that support the safe transport of ammunition and explosives on UN operations.</a:t>
            </a:r>
          </a:p>
          <a:p>
            <a:pPr marL="0" marR="0" lvl="0" indent="0" algn="l" rtl="0">
              <a:lnSpc>
                <a:spcPct val="100000"/>
              </a:lnSpc>
              <a:spcBef>
                <a:spcPts val="0"/>
              </a:spcBef>
              <a:spcAft>
                <a:spcPts val="0"/>
              </a:spcAft>
              <a:buClr>
                <a:schemeClr val="dk1"/>
              </a:buClr>
              <a:buSzPts val="1200"/>
              <a:buFont typeface="Calibri"/>
              <a:buNone/>
            </a:pPr>
            <a:endParaRPr lang="en-GB" b="1"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kern="1200" cap="none" dirty="0">
              <a:solidFill>
                <a:schemeClr val="tx1"/>
              </a:solidFill>
              <a:effectLst/>
              <a:latin typeface="Calibri"/>
              <a:ea typeface="Calibri"/>
              <a:cs typeface="Calibri"/>
              <a:sym typeface="Calibri"/>
            </a:endParaRPr>
          </a:p>
          <a:p>
            <a:pPr fontAlgn="base"/>
            <a:r>
              <a:rPr lang="en-GB" kern="1200" dirty="0">
                <a:solidFill>
                  <a:schemeClr val="tx1"/>
                </a:solidFill>
              </a:rPr>
              <a:t>The importance of obtaining authorisation to overfly territories with ammunition and weapons, even if the aircraft will not land in that country. </a:t>
            </a:r>
            <a:endParaRPr lang="en-GB" sz="1200" b="0" i="0" u="none" strike="noStrike" kern="1200" cap="none" dirty="0">
              <a:solidFill>
                <a:schemeClr val="tx1"/>
              </a:solidFill>
              <a:effectLst/>
              <a:latin typeface="Calibri"/>
              <a:ea typeface="Calibri"/>
              <a:cs typeface="Calibri"/>
              <a:sym typeface="Calibri"/>
            </a:endParaRPr>
          </a:p>
          <a:p>
            <a:pPr rtl="0" fontAlgn="base"/>
            <a:endParaRPr lang="en-GB" sz="1200" b="0" i="0" u="none" strike="noStrike" kern="1200" cap="none" dirty="0">
              <a:solidFill>
                <a:schemeClr val="tx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sng" strike="noStrike" cap="none" dirty="0">
                <a:solidFill>
                  <a:schemeClr val="dk1"/>
                </a:solidFill>
                <a:effectLst/>
                <a:latin typeface="Calibri"/>
                <a:ea typeface="Calibri"/>
                <a:cs typeface="Calibri"/>
                <a:sym typeface="Calibri"/>
              </a:rPr>
              <a:t>participant activity</a:t>
            </a:r>
          </a:p>
          <a:p>
            <a:r>
              <a:rPr lang="en-AF" dirty="0"/>
              <a:t>Ask the </a:t>
            </a:r>
            <a:r>
              <a:rPr lang="en-GB" dirty="0"/>
              <a:t>participant</a:t>
            </a:r>
            <a:r>
              <a:rPr lang="en-AF" dirty="0"/>
              <a:t>s if they remember how to check if a transport agent or airline is on the sanction list. </a:t>
            </a:r>
            <a:r>
              <a:rPr lang="en-GB" b="1" dirty="0"/>
              <a:t>Answer: </a:t>
            </a:r>
            <a:r>
              <a:rPr lang="en-GB" dirty="0"/>
              <a:t>They would ask through their chain of command where it would be escalated to UNHQ. </a:t>
            </a:r>
            <a:endParaRPr lang="en-AF"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19</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595263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 name="Google Shape;6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latin typeface="Calibri"/>
                <a:ea typeface="Calibri"/>
                <a:cs typeface="Calibri"/>
                <a:sym typeface="Calibri"/>
              </a:rPr>
              <a:t>Phase 1. Introduction - Introduce the objectives of the lesson.</a:t>
            </a:r>
            <a:endParaRPr lang="en-GB"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dirty="0">
                <a:latin typeface="Arial"/>
                <a:ea typeface="Arial"/>
                <a:cs typeface="Arial"/>
                <a:sym typeface="Arial"/>
              </a:rPr>
              <a:t>(Enabling Objective: </a:t>
            </a:r>
            <a:r>
              <a:rPr lang="en-GB" sz="1200" dirty="0">
                <a:solidFill>
                  <a:schemeClr val="dk1"/>
                </a:solidFill>
                <a:latin typeface="Calibri"/>
                <a:ea typeface="Calibri"/>
                <a:cs typeface="Calibri"/>
                <a:sym typeface="Calibri"/>
              </a:rPr>
              <a:t>2.2.7 Apply good practices for the transport of ammunition in the context of UN peacekeeping operations</a:t>
            </a:r>
            <a:r>
              <a:rPr lang="en-GB" sz="1200" b="0" i="0" u="none" strike="noStrike" cap="none" dirty="0">
                <a:solidFill>
                  <a:schemeClr val="dk1"/>
                </a:solidFill>
                <a:latin typeface="Calibri"/>
                <a:ea typeface="Calibri"/>
                <a:cs typeface="Calibri"/>
                <a:sym typeface="Calibri"/>
              </a:rPr>
              <a:t>.)</a:t>
            </a:r>
            <a:endParaRPr lang="en-GB" dirty="0"/>
          </a:p>
          <a:p>
            <a:pPr marL="0" marR="0" lvl="0" indent="0" algn="l" rtl="0">
              <a:lnSpc>
                <a:spcPct val="100000"/>
              </a:lnSpc>
              <a:spcBef>
                <a:spcPts val="0"/>
              </a:spcBef>
              <a:spcAft>
                <a:spcPts val="0"/>
              </a:spcAft>
              <a:buClr>
                <a:schemeClr val="dk1"/>
              </a:buClr>
              <a:buSzPts val="1200"/>
              <a:buFont typeface="Calibri"/>
              <a:buNone/>
            </a:pPr>
            <a:endParaRPr lang="en-GB"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dirty="0">
              <a:latin typeface="Arial"/>
              <a:ea typeface="Arial"/>
              <a:cs typeface="Arial"/>
              <a:sym typeface="Arial"/>
            </a:endParaRPr>
          </a:p>
          <a:p>
            <a:pPr marL="0" marR="0" lvl="0" indent="0" algn="l" rtl="0">
              <a:lnSpc>
                <a:spcPct val="90000"/>
              </a:lnSpc>
              <a:spcBef>
                <a:spcPts val="0"/>
              </a:spcBef>
              <a:spcAft>
                <a:spcPts val="0"/>
              </a:spcAft>
              <a:buClr>
                <a:srgbClr val="000000"/>
              </a:buClr>
              <a:buSzPts val="2000"/>
              <a:buFont typeface="Arial"/>
              <a:buNone/>
            </a:pPr>
            <a:r>
              <a:rPr lang="en-GB" sz="1200" b="0" i="0" u="none" strike="noStrike" cap="none" dirty="0">
                <a:solidFill>
                  <a:schemeClr val="dk1"/>
                </a:solidFill>
                <a:latin typeface="Calibri"/>
                <a:ea typeface="Calibri"/>
                <a:cs typeface="Calibri"/>
                <a:sym typeface="Calibri"/>
              </a:rPr>
              <a:t>By the end of this training session the participant will a</a:t>
            </a:r>
            <a:r>
              <a:rPr lang="en-GB" sz="1200" dirty="0">
                <a:solidFill>
                  <a:schemeClr val="dk1"/>
                </a:solidFill>
                <a:latin typeface="Calibri"/>
                <a:ea typeface="Calibri"/>
                <a:cs typeface="Calibri"/>
                <a:sym typeface="Calibri"/>
              </a:rPr>
              <a:t>pply good practices for the transport of ammunition in the context of UN peacekeeping operations.</a:t>
            </a:r>
            <a:r>
              <a:rPr lang="en-GB" dirty="0"/>
              <a:t> </a:t>
            </a:r>
            <a:endParaRPr dirty="0"/>
          </a:p>
        </p:txBody>
      </p:sp>
      <p:sp>
        <p:nvSpPr>
          <p:cNvPr id="62" name="Google Shape;6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0" name="Google Shape;100;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1" dirty="0">
                <a:solidFill>
                  <a:schemeClr val="dk1"/>
                </a:solidFill>
                <a:latin typeface="Calibri"/>
                <a:ea typeface="Calibri"/>
                <a:cs typeface="Calibri"/>
                <a:sym typeface="Calibri"/>
              </a:rPr>
              <a:t>Phase 2. Development (</a:t>
            </a:r>
            <a:r>
              <a:rPr lang="en-GB" sz="1200" dirty="0">
                <a:solidFill>
                  <a:schemeClr val="dk1"/>
                </a:solidFill>
                <a:latin typeface="Calibri"/>
                <a:ea typeface="Calibri"/>
                <a:cs typeface="Calibri"/>
                <a:sym typeface="Calibri"/>
              </a:rPr>
              <a:t>Time allocation - 35 min</a:t>
            </a:r>
            <a:r>
              <a:rPr lang="en-GB" sz="1200" b="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Stage 1 (Time allocation 10 mins) – Ensuring safety in ammunition transport</a:t>
            </a:r>
            <a:r>
              <a:rPr lang="en-GB" dirty="0"/>
              <a:t>  </a:t>
            </a:r>
          </a:p>
          <a:p>
            <a:pPr marL="0" lvl="0" indent="0" algn="l" rtl="0">
              <a:spcBef>
                <a:spcPts val="0"/>
              </a:spcBef>
              <a:spcAft>
                <a:spcPts val="0"/>
              </a:spcAft>
              <a:buNone/>
            </a:pPr>
            <a:endParaRPr lang="en-GB" dirty="0"/>
          </a:p>
          <a:p>
            <a:pPr marL="0" lvl="0" indent="0" algn="l" rtl="0">
              <a:spcBef>
                <a:spcPts val="0"/>
              </a:spcBef>
              <a:spcAft>
                <a:spcPts val="0"/>
              </a:spcAft>
              <a:buNone/>
            </a:pPr>
            <a:r>
              <a:rPr lang="en-US" dirty="0"/>
              <a:t>Image provided by Hoplite Consulting Ltd. </a:t>
            </a:r>
          </a:p>
          <a:p>
            <a:pPr marL="0" lvl="0" indent="0" algn="l" rtl="0">
              <a:spcBef>
                <a:spcPts val="0"/>
              </a:spcBef>
              <a:spcAft>
                <a:spcPts val="0"/>
              </a:spcAft>
              <a:buNone/>
            </a:pPr>
            <a:endParaRPr dirty="0"/>
          </a:p>
        </p:txBody>
      </p:sp>
      <p:sp>
        <p:nvSpPr>
          <p:cNvPr id="101" name="Google Shape;101;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6" name="Google Shape;106;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dirty="0">
                <a:solidFill>
                  <a:schemeClr val="dk1"/>
                </a:solidFill>
                <a:latin typeface="Calibri"/>
                <a:ea typeface="Calibri"/>
                <a:cs typeface="Calibri"/>
                <a:sym typeface="Calibri"/>
              </a:rPr>
              <a:t>Group discussion on the various risks (hazards and likelihoods) associated with the transport of ammunition and explosives in a UN mission area.</a:t>
            </a:r>
          </a:p>
          <a:p>
            <a:pPr marL="0" marR="0" lvl="0" indent="0" algn="l" rtl="0">
              <a:lnSpc>
                <a:spcPct val="100000"/>
              </a:lnSpc>
              <a:spcBef>
                <a:spcPts val="0"/>
              </a:spcBef>
              <a:spcAft>
                <a:spcPts val="0"/>
              </a:spcAft>
              <a:buClr>
                <a:schemeClr val="dk1"/>
              </a:buClr>
              <a:buSzPts val="1200"/>
              <a:buFont typeface="Calibri"/>
              <a:buNone/>
            </a:pPr>
            <a:endParaRPr lang="en-GB" b="1"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sng" strike="noStrike" cap="none" dirty="0">
                <a:solidFill>
                  <a:schemeClr val="dk1"/>
                </a:solidFill>
                <a:effectLst/>
                <a:latin typeface="Calibri"/>
                <a:ea typeface="Calibri"/>
                <a:cs typeface="Calibri"/>
                <a:sym typeface="Calibri"/>
              </a:rPr>
              <a:t>participant activity</a:t>
            </a:r>
            <a:endParaRPr lang="en-GB"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In groups, have the participants discuss the various risks (hazards and likelihoods) associated with the transport of ammunition and explosives in a UN mission area.</a:t>
            </a:r>
            <a:endParaRPr lang="en-GB" b="1"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lang="en-GB" b="1"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kern="1200" cap="none" dirty="0">
              <a:solidFill>
                <a:schemeClr val="tx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dirty="0">
                <a:solidFill>
                  <a:schemeClr val="dk1"/>
                </a:solidFill>
                <a:latin typeface="Calibri"/>
                <a:ea typeface="Calibri"/>
                <a:cs typeface="Calibri"/>
                <a:sym typeface="Calibri"/>
              </a:rPr>
              <a:t>(Time allocation 10 mins) </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none" strike="noStrike" kern="1200" cap="none" dirty="0">
                <a:solidFill>
                  <a:schemeClr val="dk1"/>
                </a:solidFill>
                <a:effectLst/>
                <a:latin typeface="Calibri"/>
                <a:ea typeface="Calibri"/>
                <a:cs typeface="Calibri"/>
                <a:sym typeface="Calibri"/>
              </a:rPr>
              <a:t>Tailor the discussion according to participant’s experiences. </a:t>
            </a:r>
            <a:endParaRPr lang="en-GB" sz="1200" b="0" i="0" u="none" strike="noStrike" kern="1200" cap="none" dirty="0">
              <a:solidFill>
                <a:schemeClr val="tx1"/>
              </a:solidFill>
              <a:effectLst/>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The instructor should question the groups and their findings in order to develop the depth of understanding of the explosive risks.</a:t>
            </a: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Instructors to write these hazards and risks onto the flipchart and post onto the wall.</a:t>
            </a:r>
          </a:p>
          <a:p>
            <a:pPr rtl="0" fontAlgn="base"/>
            <a:endParaRPr lang="en-GB" sz="1200" b="0" i="0" u="none" strike="noStrike" kern="1200" cap="none" dirty="0">
              <a:solidFill>
                <a:schemeClr val="tx1"/>
              </a:solidFill>
              <a:effectLst/>
              <a:latin typeface="Calibri"/>
              <a:ea typeface="Calibri"/>
              <a:cs typeface="Calibri"/>
              <a:sym typeface="Calibri"/>
            </a:endParaRPr>
          </a:p>
        </p:txBody>
      </p:sp>
      <p:sp>
        <p:nvSpPr>
          <p:cNvPr id="107" name="Google Shape;107;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1" dirty="0">
                <a:solidFill>
                  <a:schemeClr val="dk1"/>
                </a:solidFill>
                <a:latin typeface="Calibri"/>
                <a:ea typeface="Calibri"/>
                <a:cs typeface="Calibri"/>
                <a:sym typeface="Calibri"/>
              </a:rPr>
              <a:t>Phase 2. Development (</a:t>
            </a:r>
            <a:r>
              <a:rPr lang="en-GB" sz="1200" dirty="0">
                <a:solidFill>
                  <a:schemeClr val="dk1"/>
                </a:solidFill>
                <a:latin typeface="Calibri"/>
                <a:ea typeface="Calibri"/>
                <a:cs typeface="Calibri"/>
                <a:sym typeface="Calibri"/>
              </a:rPr>
              <a:t>Time allocation - 35 min</a:t>
            </a:r>
            <a:r>
              <a:rPr lang="en-GB" sz="1200" b="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Stage 2 (Time allocation 10 mins) – Hazard Class Codes and transporting ammunition </a:t>
            </a:r>
          </a:p>
          <a:p>
            <a:pPr marL="0" lvl="0" indent="0" algn="l" rtl="0">
              <a:spcBef>
                <a:spcPts val="0"/>
              </a:spcBef>
              <a:spcAft>
                <a:spcPts val="0"/>
              </a:spcAft>
              <a:buNone/>
            </a:pPr>
            <a:endParaRPr lang="en-GB" sz="1200" dirty="0">
              <a:solidFill>
                <a:schemeClr val="dk1"/>
              </a:solidFill>
              <a:latin typeface="Calibri"/>
              <a:cs typeface="Calibri"/>
              <a:sym typeface="Calibri"/>
            </a:endParaRPr>
          </a:p>
          <a:p>
            <a:pPr marL="171450" lvl="0" indent="-95250" algn="l" rtl="0">
              <a:spcBef>
                <a:spcPts val="0"/>
              </a:spcBef>
              <a:spcAft>
                <a:spcPts val="0"/>
              </a:spcAft>
              <a:buClr>
                <a:schemeClr val="dk1"/>
              </a:buClr>
              <a:buSzPts val="1200"/>
              <a:buFont typeface="Arial"/>
              <a:buNone/>
            </a:pPr>
            <a:endParaRPr lang="en-GB"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Revise the UN hazard class code system, including compatibility groups and its mixing rules. </a:t>
            </a: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Instructors ask questions to the class to reinforce this learning.</a:t>
            </a: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Discuss with the participants the various activities and checks that should be undertaken by the transport driver and the ammunition technician on the vehicle prior to loading.</a:t>
            </a: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Highlight the safety precautions that should be put in place for each vehicle which is to carry ammunition.</a:t>
            </a: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Discuss the safety precautions to be considered during the convoy, along the route and during the loading and unloading of ammunition onto/from the vehicle.</a:t>
            </a: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Provide the participants with a worked-out example of a basic risk assessment that manages this explosive risk.</a:t>
            </a:r>
          </a:p>
          <a:p>
            <a:pPr marL="0" lvl="0" indent="0" algn="l" rtl="0">
              <a:spcBef>
                <a:spcPts val="0"/>
              </a:spcBef>
              <a:spcAft>
                <a:spcPts val="0"/>
              </a:spcAft>
              <a:buNone/>
            </a:pPr>
            <a:endParaRPr dirty="0"/>
          </a:p>
        </p:txBody>
      </p:sp>
      <p:sp>
        <p:nvSpPr>
          <p:cNvPr id="114" name="Google Shape;114;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Revise the UN hazard class code system, including compatibility groups and its mixing rules. </a:t>
            </a:r>
          </a:p>
          <a:p>
            <a:pPr marL="171450" indent="-171450">
              <a:buClr>
                <a:schemeClr val="dk1"/>
              </a:buClr>
              <a:buSzPts val="1200"/>
              <a:buFont typeface="Arial"/>
              <a:buChar char="•"/>
            </a:pPr>
            <a:endParaRPr lang="en-GB" sz="1200" b="1" i="0" u="sng" strike="noStrike" cap="none" dirty="0">
              <a:solidFill>
                <a:schemeClr val="dk1"/>
              </a:solidFill>
              <a:effectLst/>
              <a:latin typeface="Calibri"/>
              <a:ea typeface="Calibri"/>
              <a:cs typeface="Calibri"/>
              <a:sym typeface="Calibri"/>
            </a:endParaRPr>
          </a:p>
          <a:p>
            <a:pPr marL="0" indent="0">
              <a:buClr>
                <a:schemeClr val="dk1"/>
              </a:buClr>
              <a:buSzPts val="1200"/>
              <a:buFont typeface="Arial"/>
              <a:buNone/>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b="1" dirty="0">
              <a:ea typeface="Arial"/>
            </a:endParaRP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GB" dirty="0">
                <a:ea typeface="Arial"/>
              </a:rPr>
              <a:t>Question participants to check recall</a:t>
            </a:r>
          </a:p>
          <a:p>
            <a:pPr marL="171450" indent="-171450">
              <a:buClr>
                <a:schemeClr val="dk1"/>
              </a:buClr>
              <a:buSzPts val="1200"/>
              <a:buFont typeface="Arial"/>
              <a:buChar char="•"/>
            </a:pPr>
            <a:r>
              <a:rPr lang="en-GB" dirty="0">
                <a:ea typeface="Arial"/>
              </a:rPr>
              <a:t>Refer to lesson 8 if the participants recall is not sufficient</a:t>
            </a:r>
          </a:p>
          <a:p>
            <a:pPr marL="0" marR="0" lvl="0" indent="0" algn="l" rtl="0">
              <a:lnSpc>
                <a:spcPct val="100000"/>
              </a:lnSpc>
              <a:spcBef>
                <a:spcPts val="0"/>
              </a:spcBef>
              <a:spcAft>
                <a:spcPts val="0"/>
              </a:spcAft>
              <a:buClr>
                <a:schemeClr val="dk1"/>
              </a:buClr>
              <a:buSzPts val="1200"/>
              <a:buFont typeface="Calibri"/>
              <a:buNone/>
            </a:pPr>
            <a:endParaRPr lang="en-GB" b="1"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lang="en-GB" b="1"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sng" strike="noStrike" cap="none" dirty="0">
                <a:solidFill>
                  <a:schemeClr val="dk1"/>
                </a:solidFill>
                <a:effectLst/>
                <a:latin typeface="Calibri"/>
                <a:ea typeface="Calibri"/>
                <a:cs typeface="Calibri"/>
                <a:sym typeface="Calibri"/>
              </a:rPr>
              <a:t>participant activity</a:t>
            </a:r>
            <a:endParaRPr lang="en-GB" sz="1200" dirty="0">
              <a:solidFill>
                <a:schemeClr val="dk1"/>
              </a:solidFill>
              <a:latin typeface="Calibri"/>
              <a:ea typeface="Calibri"/>
              <a:cs typeface="Calibri"/>
              <a:sym typeface="Calibri"/>
            </a:endParaRP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GB" sz="1200" dirty="0"/>
              <a:t>participants to open IATG 08.10 </a:t>
            </a:r>
            <a:endParaRPr lang="en-GB" b="1" dirty="0">
              <a:latin typeface="Arial"/>
              <a:ea typeface="Arial"/>
              <a:cs typeface="Arial"/>
              <a:sym typeface="Arial"/>
            </a:endParaRPr>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23</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032961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Revise the UN hazard class code system, including compatibility groups and its mixing rules. </a:t>
            </a:r>
          </a:p>
          <a:p>
            <a:pPr marL="171450" indent="-171450">
              <a:buClr>
                <a:schemeClr val="dk1"/>
              </a:buClr>
              <a:buSzPts val="1200"/>
              <a:buFont typeface="Arial"/>
              <a:buChar char="•"/>
            </a:pPr>
            <a:endParaRPr lang="en-GB" sz="1200" b="1" i="0" u="sng" strike="noStrike" cap="none" dirty="0">
              <a:solidFill>
                <a:schemeClr val="dk1"/>
              </a:solidFill>
              <a:effectLst/>
              <a:latin typeface="Calibri"/>
              <a:ea typeface="Calibri"/>
              <a:cs typeface="Calibri"/>
              <a:sym typeface="Calibri"/>
            </a:endParaRPr>
          </a:p>
          <a:p>
            <a:pPr marL="0" indent="0">
              <a:buClr>
                <a:schemeClr val="dk1"/>
              </a:buClr>
              <a:buSzPts val="1200"/>
              <a:buFont typeface="Arial"/>
              <a:buNone/>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b="1" dirty="0">
              <a:ea typeface="Arial"/>
            </a:endParaRP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GB" dirty="0">
                <a:ea typeface="Arial"/>
              </a:rPr>
              <a:t>Question participants to check recall</a:t>
            </a:r>
          </a:p>
          <a:p>
            <a:pPr marL="171450" indent="-171450">
              <a:buClr>
                <a:schemeClr val="dk1"/>
              </a:buClr>
              <a:buSzPts val="1200"/>
              <a:buFont typeface="Arial"/>
              <a:buChar char="•"/>
            </a:pPr>
            <a:r>
              <a:rPr lang="en-GB" dirty="0">
                <a:ea typeface="Arial"/>
              </a:rPr>
              <a:t>Refer to lesson 8 if the participants recall is not sufficient</a:t>
            </a:r>
          </a:p>
          <a:p>
            <a:pPr marL="0" marR="0" lvl="0" indent="0" algn="l" rtl="0">
              <a:lnSpc>
                <a:spcPct val="100000"/>
              </a:lnSpc>
              <a:spcBef>
                <a:spcPts val="0"/>
              </a:spcBef>
              <a:spcAft>
                <a:spcPts val="0"/>
              </a:spcAft>
              <a:buClr>
                <a:schemeClr val="dk1"/>
              </a:buClr>
              <a:buSzPts val="1200"/>
              <a:buFont typeface="Calibri"/>
              <a:buNone/>
            </a:pPr>
            <a:endParaRPr lang="en-GB" b="1"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lang="en-GB" b="1"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sng" strike="noStrike" cap="none" dirty="0">
                <a:solidFill>
                  <a:schemeClr val="dk1"/>
                </a:solidFill>
                <a:effectLst/>
                <a:latin typeface="Calibri"/>
                <a:ea typeface="Calibri"/>
                <a:cs typeface="Calibri"/>
                <a:sym typeface="Calibri"/>
              </a:rPr>
              <a:t>participant activity</a:t>
            </a:r>
            <a:endParaRPr lang="en-GB" sz="1200" dirty="0">
              <a:solidFill>
                <a:schemeClr val="dk1"/>
              </a:solidFill>
              <a:latin typeface="Calibri"/>
              <a:ea typeface="Calibri"/>
              <a:cs typeface="Calibri"/>
              <a:sym typeface="Calibri"/>
            </a:endParaRP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GB" sz="1200" dirty="0"/>
              <a:t>participants to open IATG 08.10 </a:t>
            </a:r>
            <a:endParaRPr lang="en-GB" b="1" dirty="0">
              <a:latin typeface="Arial"/>
              <a:ea typeface="Arial"/>
              <a:cs typeface="Arial"/>
              <a:sym typeface="Arial"/>
            </a:endParaRPr>
          </a:p>
          <a:p>
            <a:endParaRPr lang="en-GB"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24</a:t>
            </a:fld>
            <a:endParaRPr kumimoji="0" lang="en-GB"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29542733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9" name="Google Shape;119;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171450" indent="-171450">
              <a:buClr>
                <a:schemeClr val="dk1"/>
              </a:buClr>
              <a:buSzPts val="1200"/>
              <a:buFont typeface="Arial"/>
              <a:buChar char="•"/>
            </a:pPr>
            <a:r>
              <a:rPr lang="en-GB" b="1" dirty="0"/>
              <a:t>Introduce the concept of an explosive safety case for transport of AE</a:t>
            </a:r>
            <a:endParaRPr lang="en-GB" sz="1200" b="1" dirty="0">
              <a:solidFill>
                <a:schemeClr val="dk1"/>
              </a:solidFill>
              <a:latin typeface="Calibri"/>
              <a:ea typeface="Calibri"/>
              <a:cs typeface="Calibri"/>
            </a:endParaRPr>
          </a:p>
          <a:p>
            <a:pPr marL="171450" indent="-171450">
              <a:buClr>
                <a:schemeClr val="dk1"/>
              </a:buClr>
              <a:buSzPts val="1200"/>
              <a:buFont typeface="Arial"/>
              <a:buChar char="•"/>
            </a:pPr>
            <a:endParaRPr lang="en-GB" sz="1200" b="1" i="0" u="sng" strike="noStrike" cap="none" dirty="0">
              <a:solidFill>
                <a:schemeClr val="dk1"/>
              </a:solidFill>
              <a:effectLst/>
              <a:latin typeface="Calibri"/>
              <a:ea typeface="Calibri"/>
              <a:cs typeface="Calibri"/>
              <a:sym typeface="Calibri"/>
            </a:endParaRPr>
          </a:p>
          <a:p>
            <a:pPr marL="0" indent="0">
              <a:buClr>
                <a:schemeClr val="dk1"/>
              </a:buClr>
              <a:buSzPts val="1200"/>
              <a:buFont typeface="Arial"/>
              <a:buNone/>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b="1" dirty="0">
              <a:ea typeface="Arial"/>
            </a:endParaRPr>
          </a:p>
          <a:p>
            <a:pPr marL="171450" indent="-171450">
              <a:buClr>
                <a:schemeClr val="dk1"/>
              </a:buClr>
              <a:buSzPts val="1200"/>
              <a:buFont typeface="Arial"/>
              <a:buChar char="•"/>
              <a:defRPr/>
            </a:pPr>
            <a:r>
              <a:rPr lang="en-GB" dirty="0">
                <a:ea typeface="Arial"/>
              </a:rPr>
              <a:t>Question participants to check recall the details of the previous lecture. </a:t>
            </a:r>
          </a:p>
          <a:p>
            <a:pPr marL="171450" indent="-171450">
              <a:buClr>
                <a:schemeClr val="dk1"/>
              </a:buClr>
              <a:buSzPts val="1200"/>
              <a:buFont typeface="Arial"/>
              <a:buChar char="•"/>
            </a:pPr>
            <a:r>
              <a:rPr lang="en-GB" dirty="0">
                <a:ea typeface="Arial"/>
              </a:rPr>
              <a:t>Refer to lesson 10 if the participants recall is not sufficient</a:t>
            </a:r>
          </a:p>
          <a:p>
            <a:pPr marL="0" marR="0" lvl="0" indent="0" algn="l" rtl="0">
              <a:lnSpc>
                <a:spcPct val="100000"/>
              </a:lnSpc>
              <a:spcBef>
                <a:spcPts val="0"/>
              </a:spcBef>
              <a:spcAft>
                <a:spcPts val="0"/>
              </a:spcAft>
              <a:buClr>
                <a:schemeClr val="dk1"/>
              </a:buClr>
              <a:buSzPts val="1200"/>
              <a:buFont typeface="Calibri"/>
              <a:buNone/>
            </a:pPr>
            <a:endParaRPr lang="en-GB" b="1"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sng" strike="noStrike" cap="none" dirty="0">
              <a:solidFill>
                <a:schemeClr val="dk1"/>
              </a:solidFill>
              <a:effectLst/>
              <a:latin typeface="Calibri"/>
              <a:ea typeface="Calibri"/>
              <a:cs typeface="Calibri"/>
            </a:endParaRPr>
          </a:p>
        </p:txBody>
      </p:sp>
      <p:sp>
        <p:nvSpPr>
          <p:cNvPr id="120" name="Google Shape;120;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25</a:t>
            </a:fld>
            <a:endParaRPr/>
          </a:p>
        </p:txBody>
      </p:sp>
    </p:spTree>
    <p:extLst>
      <p:ext uri="{BB962C8B-B14F-4D97-AF65-F5344CB8AC3E}">
        <p14:creationId xmlns:p14="http://schemas.microsoft.com/office/powerpoint/2010/main" val="36612045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9" name="Google Shape;119;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171450" indent="-171450">
              <a:buClr>
                <a:schemeClr val="dk1"/>
              </a:buClr>
              <a:buSzPts val="1200"/>
              <a:buFont typeface="Arial"/>
              <a:buChar char="•"/>
            </a:pPr>
            <a:r>
              <a:rPr lang="en-GB" sz="1200" b="1" dirty="0">
                <a:solidFill>
                  <a:schemeClr val="dk1"/>
                </a:solidFill>
                <a:latin typeface="Calibri"/>
                <a:ea typeface="Calibri"/>
                <a:cs typeface="Calibri"/>
                <a:sym typeface="Calibri"/>
              </a:rPr>
              <a:t>Revise the </a:t>
            </a:r>
            <a:r>
              <a:rPr lang="en-GB" b="1" dirty="0"/>
              <a:t>key headings of the explosive safety case.</a:t>
            </a:r>
            <a:endParaRPr lang="en-GB" sz="1200" b="1" dirty="0">
              <a:solidFill>
                <a:schemeClr val="dk1"/>
              </a:solidFill>
              <a:latin typeface="Calibri"/>
              <a:ea typeface="Calibri"/>
              <a:cs typeface="Calibri"/>
            </a:endParaRPr>
          </a:p>
          <a:p>
            <a:pPr marL="171450" indent="-171450">
              <a:buClr>
                <a:schemeClr val="dk1"/>
              </a:buClr>
              <a:buSzPts val="1200"/>
              <a:buFont typeface="Arial"/>
              <a:buChar char="•"/>
            </a:pPr>
            <a:endParaRPr lang="en-GB" sz="1200" b="1" i="0" u="sng" strike="noStrike" cap="none" dirty="0">
              <a:solidFill>
                <a:schemeClr val="dk1"/>
              </a:solidFill>
              <a:effectLst/>
              <a:latin typeface="Calibri"/>
              <a:ea typeface="Calibri"/>
              <a:cs typeface="Calibri"/>
              <a:sym typeface="Calibri"/>
            </a:endParaRPr>
          </a:p>
          <a:p>
            <a:pPr marL="0" indent="0">
              <a:buClr>
                <a:schemeClr val="dk1"/>
              </a:buClr>
              <a:buSzPts val="1200"/>
              <a:buFont typeface="Arial"/>
              <a:buNone/>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b="1" dirty="0">
              <a:ea typeface="Arial"/>
            </a:endParaRPr>
          </a:p>
          <a:p>
            <a:pPr marL="171450" indent="-171450">
              <a:buClr>
                <a:schemeClr val="dk1"/>
              </a:buClr>
              <a:buSzPts val="1200"/>
              <a:buFont typeface="Arial"/>
              <a:buChar char="•"/>
              <a:defRPr/>
            </a:pPr>
            <a:r>
              <a:rPr lang="en-GB" dirty="0">
                <a:ea typeface="Arial"/>
              </a:rPr>
              <a:t>Use the participants recent learning of ESC to discuss which sections are more and less relevant to the transport of AE. </a:t>
            </a:r>
          </a:p>
          <a:p>
            <a:pPr marL="171450" indent="-171450">
              <a:buClr>
                <a:schemeClr val="dk1"/>
              </a:buClr>
              <a:buSzPts val="1200"/>
              <a:buFont typeface="Arial"/>
              <a:buChar char="•"/>
            </a:pPr>
            <a:r>
              <a:rPr lang="en-GB" dirty="0">
                <a:ea typeface="Arial"/>
              </a:rPr>
              <a:t>We have changed the Annexes to make them more relevant to the transport of ammunition. </a:t>
            </a:r>
          </a:p>
          <a:p>
            <a:pPr marL="0" marR="0" lvl="0" indent="0" algn="l" defTabSz="914400" rtl="0" eaLnBrk="1" fontAlgn="auto" latinLnBrk="0" hangingPunct="1">
              <a:lnSpc>
                <a:spcPct val="100000"/>
              </a:lnSpc>
              <a:spcBef>
                <a:spcPts val="0"/>
              </a:spcBef>
              <a:spcAft>
                <a:spcPts val="0"/>
              </a:spcAft>
              <a:buSzPts val="1200"/>
              <a:buFont typeface="Calibri"/>
              <a:buNone/>
              <a:tabLst/>
              <a:defRPr/>
            </a:pPr>
            <a:endParaRPr lang="en-GB" sz="1200" b="1" i="0" strike="noStrike" cap="none" dirty="0">
              <a:solidFill>
                <a:schemeClr val="dk1"/>
              </a:solidFill>
              <a:effectLst/>
              <a:latin typeface="Arial"/>
              <a:cs typeface="Arial"/>
            </a:endParaRPr>
          </a:p>
          <a:p>
            <a:pPr marL="0" indent="0">
              <a:buClrTx/>
              <a:buSzTx/>
              <a:defRPr/>
            </a:pPr>
            <a:endParaRPr lang="en-GB" u="sng" dirty="0"/>
          </a:p>
        </p:txBody>
      </p:sp>
      <p:sp>
        <p:nvSpPr>
          <p:cNvPr id="120" name="Google Shape;120;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26</a:t>
            </a:fld>
            <a:endParaRPr/>
          </a:p>
        </p:txBody>
      </p:sp>
    </p:spTree>
    <p:extLst>
      <p:ext uri="{BB962C8B-B14F-4D97-AF65-F5344CB8AC3E}">
        <p14:creationId xmlns:p14="http://schemas.microsoft.com/office/powerpoint/2010/main" val="30127564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9" name="Google Shape;119;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171450" indent="-171450">
              <a:buClr>
                <a:schemeClr val="dk1"/>
              </a:buClr>
              <a:buSzPts val="1200"/>
              <a:buFont typeface="Arial"/>
              <a:buChar char="•"/>
            </a:pPr>
            <a:r>
              <a:rPr lang="en-GB" b="1" dirty="0"/>
              <a:t>To describe the outline of a security plan as per ADR Annex A Chapter 1.1.</a:t>
            </a:r>
            <a:endParaRPr lang="en-GB" sz="1200" b="1" dirty="0">
              <a:solidFill>
                <a:schemeClr val="dk1"/>
              </a:solidFill>
              <a:latin typeface="Calibri"/>
              <a:ea typeface="Calibri"/>
              <a:cs typeface="Calibri"/>
            </a:endParaRPr>
          </a:p>
          <a:p>
            <a:pPr marL="171450" indent="-171450">
              <a:buClr>
                <a:schemeClr val="dk1"/>
              </a:buClr>
              <a:buSzPts val="1200"/>
              <a:buFont typeface="Arial"/>
              <a:buChar char="•"/>
            </a:pPr>
            <a:endParaRPr lang="en-GB" sz="1200" b="1" i="0" u="sng" strike="noStrike" cap="none" dirty="0">
              <a:solidFill>
                <a:schemeClr val="dk1"/>
              </a:solidFill>
              <a:effectLst/>
              <a:latin typeface="Calibri"/>
              <a:ea typeface="Calibri"/>
              <a:cs typeface="Calibri"/>
              <a:sym typeface="Calibri"/>
            </a:endParaRPr>
          </a:p>
          <a:p>
            <a:pPr marL="0" indent="0">
              <a:buClr>
                <a:schemeClr val="dk1"/>
              </a:buClr>
              <a:buSzPts val="1200"/>
              <a:buFont typeface="Arial"/>
              <a:buNone/>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b="1" dirty="0">
              <a:ea typeface="Arial"/>
            </a:endParaRPr>
          </a:p>
          <a:p>
            <a:pPr marL="171450" indent="-171450">
              <a:buClr>
                <a:schemeClr val="dk1"/>
              </a:buClr>
              <a:buSzPts val="1200"/>
              <a:buFont typeface="Arial"/>
              <a:buChar char="•"/>
              <a:defRPr/>
            </a:pPr>
            <a:r>
              <a:rPr lang="en-GB" dirty="0">
                <a:ea typeface="Arial"/>
              </a:rPr>
              <a:t>Use the participants experiences in peace operations to highlight the key inputs under each heading. </a:t>
            </a:r>
          </a:p>
          <a:p>
            <a:pPr marL="171450" indent="-171450">
              <a:buClr>
                <a:schemeClr val="dk1"/>
              </a:buClr>
              <a:buSzPts val="1200"/>
              <a:buFont typeface="Arial"/>
              <a:buChar char="•"/>
            </a:pPr>
            <a:r>
              <a:rPr lang="en-GB" dirty="0">
                <a:ea typeface="Arial"/>
              </a:rPr>
              <a:t>List these on a whiteboard / flip chart. </a:t>
            </a:r>
          </a:p>
          <a:p>
            <a:pPr marL="0" indent="0">
              <a:buClr>
                <a:schemeClr val="dk1"/>
              </a:buClr>
              <a:buSzPts val="1200"/>
              <a:buFont typeface="Calibri"/>
            </a:pPr>
            <a:endParaRPr lang="en-GB" b="1" dirty="0">
              <a:latin typeface="Arial"/>
              <a:ea typeface="Arial"/>
              <a:cs typeface="Arial"/>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lang="en-GB" sz="1200" i="0" u="sng" strike="noStrike" cap="none" dirty="0">
              <a:solidFill>
                <a:schemeClr val="dk1"/>
              </a:solidFill>
              <a:effectLst/>
            </a:endParaRPr>
          </a:p>
        </p:txBody>
      </p:sp>
      <p:sp>
        <p:nvSpPr>
          <p:cNvPr id="120" name="Google Shape;120;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27</a:t>
            </a:fld>
            <a:endParaRPr/>
          </a:p>
        </p:txBody>
      </p:sp>
    </p:spTree>
    <p:extLst>
      <p:ext uri="{BB962C8B-B14F-4D97-AF65-F5344CB8AC3E}">
        <p14:creationId xmlns:p14="http://schemas.microsoft.com/office/powerpoint/2010/main" val="13456987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9" name="Google Shape;119;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a:spcBef>
                <a:spcPts val="0"/>
              </a:spcBef>
              <a:spcAft>
                <a:spcPts val="0"/>
              </a:spcAft>
              <a:buNone/>
            </a:pPr>
            <a:r>
              <a:rPr lang="en-GB" b="1" i="0" u="sng" strike="noStrike" cap="none" dirty="0">
                <a:effectLst/>
                <a:sym typeface="Calibri"/>
              </a:rPr>
              <a:t>Main idea/objective for slide:</a:t>
            </a:r>
            <a:endParaRPr lang="en-US" i="0" strike="noStrike" cap="none" dirty="0">
              <a:effectLst/>
            </a:endParaRPr>
          </a:p>
          <a:p>
            <a:pPr marL="171450" indent="-171450">
              <a:buClr>
                <a:schemeClr val="dk1"/>
              </a:buClr>
              <a:buFont typeface="Arial,Sans-Serif"/>
              <a:buChar char="•"/>
            </a:pPr>
            <a:r>
              <a:rPr lang="en-GB" b="1" dirty="0"/>
              <a:t>To describe </a:t>
            </a:r>
            <a:r>
              <a:rPr lang="en-GB" b="1" dirty="0">
                <a:sym typeface="Calibri"/>
              </a:rPr>
              <a:t>the </a:t>
            </a:r>
            <a:r>
              <a:rPr lang="en-GB" b="1" dirty="0"/>
              <a:t>outline of a security plan as per ADR Annex A Chapter 1.1.</a:t>
            </a:r>
            <a:endParaRPr lang="en-US" dirty="0"/>
          </a:p>
          <a:p>
            <a:pPr marL="171450" indent="-171450">
              <a:buClr>
                <a:schemeClr val="dk1"/>
              </a:buClr>
              <a:buFont typeface="Arial,Sans-Serif"/>
              <a:buChar char="•"/>
            </a:pPr>
            <a:endParaRPr lang="en-GB" i="0" strike="noStrike" cap="none" dirty="0">
              <a:effectLst/>
            </a:endParaRPr>
          </a:p>
          <a:p>
            <a:pPr marL="0" indent="0">
              <a:buNone/>
            </a:pPr>
            <a:r>
              <a:rPr lang="en-GB" b="0" i="0" u="sng" strike="noStrike" cap="none" dirty="0">
                <a:effectLst/>
                <a:sym typeface="Calibri"/>
              </a:rPr>
              <a:t>What the instructor should cover (in addition to slide content)</a:t>
            </a:r>
            <a:endParaRPr lang="en-GB" dirty="0"/>
          </a:p>
          <a:p>
            <a:pPr marL="171450" indent="-171450">
              <a:buClr>
                <a:schemeClr val="dk1"/>
              </a:buClr>
              <a:buFont typeface="Arial,Sans-Serif"/>
              <a:buChar char="•"/>
              <a:defRPr/>
            </a:pPr>
            <a:r>
              <a:rPr lang="en-GB" dirty="0"/>
              <a:t>Use the participants experiences in peace operations to highlight the key inputs under each heading. </a:t>
            </a:r>
            <a:endParaRPr lang="en-US" dirty="0"/>
          </a:p>
          <a:p>
            <a:pPr marL="171450" indent="-171450">
              <a:buClr>
                <a:schemeClr val="dk1"/>
              </a:buClr>
              <a:buFont typeface="Arial,Sans-Serif"/>
              <a:buChar char="•"/>
            </a:pPr>
            <a:r>
              <a:rPr lang="en-GB" dirty="0"/>
              <a:t>List these on a whiteboard / flip chart. </a:t>
            </a:r>
          </a:p>
        </p:txBody>
      </p:sp>
      <p:sp>
        <p:nvSpPr>
          <p:cNvPr id="120" name="Google Shape;120;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28</a:t>
            </a:fld>
            <a:endParaRPr/>
          </a:p>
        </p:txBody>
      </p:sp>
    </p:spTree>
    <p:extLst>
      <p:ext uri="{BB962C8B-B14F-4D97-AF65-F5344CB8AC3E}">
        <p14:creationId xmlns:p14="http://schemas.microsoft.com/office/powerpoint/2010/main" val="33895846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9" name="Google Shape;119;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a:spcBef>
                <a:spcPts val="0"/>
              </a:spcBef>
              <a:spcAft>
                <a:spcPts val="0"/>
              </a:spcAft>
              <a:buNone/>
            </a:pPr>
            <a:r>
              <a:rPr lang="en-GB" b="1" i="0" u="sng" strike="noStrike" cap="none" dirty="0">
                <a:effectLst/>
                <a:sym typeface="Calibri"/>
              </a:rPr>
              <a:t>Main idea/objective for slide:</a:t>
            </a:r>
            <a:endParaRPr lang="en-US" i="0" strike="noStrike" cap="none" dirty="0">
              <a:effectLst/>
            </a:endParaRPr>
          </a:p>
          <a:p>
            <a:pPr marL="171450" indent="-171450">
              <a:buClr>
                <a:schemeClr val="dk1"/>
              </a:buClr>
              <a:buFont typeface="Arial,Sans-Serif"/>
              <a:buChar char="•"/>
            </a:pPr>
            <a:r>
              <a:rPr lang="en-GB" b="1" dirty="0"/>
              <a:t>To describe </a:t>
            </a:r>
            <a:r>
              <a:rPr lang="en-GB" b="1" dirty="0">
                <a:sym typeface="Calibri"/>
              </a:rPr>
              <a:t>the </a:t>
            </a:r>
            <a:r>
              <a:rPr lang="en-GB" b="1" dirty="0"/>
              <a:t>outline of a security plan as per ADR Annex A Chapter 1.1.</a:t>
            </a:r>
            <a:endParaRPr lang="en-US" dirty="0"/>
          </a:p>
          <a:p>
            <a:pPr marL="171450" indent="-171450">
              <a:buClr>
                <a:schemeClr val="dk1"/>
              </a:buClr>
              <a:buFont typeface="Arial,Sans-Serif"/>
              <a:buChar char="•"/>
            </a:pPr>
            <a:endParaRPr lang="en-GB" i="0" strike="noStrike" cap="none" dirty="0">
              <a:effectLst/>
            </a:endParaRPr>
          </a:p>
          <a:p>
            <a:pPr marL="0" indent="0">
              <a:buNone/>
            </a:pPr>
            <a:r>
              <a:rPr lang="en-GB" b="0" i="0" u="sng" strike="noStrike" cap="none" dirty="0">
                <a:effectLst/>
                <a:sym typeface="Calibri"/>
              </a:rPr>
              <a:t>What the instructor should cover (in addition to slide content)</a:t>
            </a:r>
            <a:endParaRPr lang="en-GB" dirty="0"/>
          </a:p>
          <a:p>
            <a:pPr marL="171450" indent="-171450">
              <a:buClr>
                <a:schemeClr val="dk1"/>
              </a:buClr>
              <a:buFont typeface="Arial,Sans-Serif"/>
              <a:buChar char="•"/>
              <a:defRPr/>
            </a:pPr>
            <a:r>
              <a:rPr lang="en-GB" dirty="0"/>
              <a:t>Use the participants experiences in peace operations to highlight the key inputs under each heading. </a:t>
            </a:r>
            <a:endParaRPr lang="en-US" dirty="0"/>
          </a:p>
          <a:p>
            <a:pPr marL="171450" indent="-171450">
              <a:buClr>
                <a:schemeClr val="dk1"/>
              </a:buClr>
              <a:buFont typeface="Arial,Sans-Serif"/>
              <a:buChar char="•"/>
            </a:pPr>
            <a:r>
              <a:rPr lang="en-GB" dirty="0"/>
              <a:t>List these on a whiteboard / flip chart. </a:t>
            </a:r>
          </a:p>
          <a:p>
            <a:pPr marL="0" marR="0" lvl="0" indent="0" algn="l" defTabSz="914400" rtl="0" eaLnBrk="1" fontAlgn="auto" latinLnBrk="0" hangingPunct="1">
              <a:lnSpc>
                <a:spcPct val="100000"/>
              </a:lnSpc>
              <a:spcBef>
                <a:spcPts val="0"/>
              </a:spcBef>
              <a:spcAft>
                <a:spcPts val="0"/>
              </a:spcAft>
              <a:buSzPts val="1200"/>
              <a:buFont typeface="Calibri"/>
              <a:buNone/>
              <a:tabLst/>
              <a:defRPr/>
            </a:pPr>
            <a:endParaRPr lang="en-GB" sz="1200" b="1" i="0" strike="noStrike" cap="none" dirty="0">
              <a:solidFill>
                <a:schemeClr val="dk1"/>
              </a:solidFill>
              <a:effectLst/>
              <a:latin typeface="Arial"/>
              <a:cs typeface="Arial"/>
            </a:endParaRPr>
          </a:p>
          <a:p>
            <a:pPr marL="0" indent="0">
              <a:buClrTx/>
              <a:buSzTx/>
              <a:defRPr/>
            </a:pPr>
            <a:endParaRPr lang="en-GB" u="sng" dirty="0"/>
          </a:p>
        </p:txBody>
      </p:sp>
      <p:sp>
        <p:nvSpPr>
          <p:cNvPr id="120" name="Google Shape;120;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29</a:t>
            </a:fld>
            <a:endParaRPr/>
          </a:p>
        </p:txBody>
      </p:sp>
    </p:spTree>
    <p:extLst>
      <p:ext uri="{BB962C8B-B14F-4D97-AF65-F5344CB8AC3E}">
        <p14:creationId xmlns:p14="http://schemas.microsoft.com/office/powerpoint/2010/main" val="2831122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 name="Google Shape;6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latin typeface="Calibri"/>
                <a:ea typeface="Calibri"/>
                <a:cs typeface="Calibri"/>
                <a:sym typeface="Calibri"/>
              </a:rPr>
              <a:t>Introduce the Key Learning Points</a:t>
            </a:r>
            <a:endParaRPr lang="en-GB" dirty="0">
              <a:latin typeface="Arial"/>
              <a:ea typeface="Arial"/>
              <a:cs typeface="Arial"/>
              <a:sym typeface="Arial"/>
            </a:endParaRPr>
          </a:p>
          <a:p>
            <a:pPr marL="0" marR="0" lvl="0" indent="0" algn="l" rtl="0">
              <a:lnSpc>
                <a:spcPct val="100000"/>
              </a:lnSpc>
              <a:spcBef>
                <a:spcPts val="0"/>
              </a:spcBef>
              <a:spcAft>
                <a:spcPts val="0"/>
              </a:spcAft>
              <a:buClr>
                <a:schemeClr val="dk1"/>
              </a:buClr>
              <a:buFont typeface="Arial"/>
              <a:buNone/>
            </a:pPr>
            <a:endParaRPr lang="en-GB" dirty="0">
              <a:ea typeface="Arial"/>
            </a:endParaRPr>
          </a:p>
          <a:p>
            <a:pPr marL="0" marR="0" lvl="0" indent="0" algn="l" defTabSz="914400" rtl="0" eaLnBrk="1" latinLnBrk="0" hangingPunct="1">
              <a:lnSpc>
                <a:spcPct val="100000"/>
              </a:lnSpc>
              <a:spcBef>
                <a:spcPts val="0"/>
              </a:spcBef>
              <a:spcAft>
                <a:spcPts val="0"/>
              </a:spcAft>
              <a:buClr>
                <a:schemeClr val="dk1"/>
              </a:buClr>
              <a:buFont typeface="Arial"/>
              <a:buNone/>
              <a:tabLst/>
              <a:defRPr/>
            </a:pPr>
            <a:endParaRPr lang="en-GB" sz="1200" b="0" i="0" strike="noStrike" cap="none" dirty="0">
              <a:solidFill>
                <a:schemeClr val="tx1"/>
              </a:solidFill>
              <a:effectLst/>
              <a:latin typeface="Calibri"/>
              <a:ea typeface="Calibri"/>
              <a:cs typeface="Calibri"/>
            </a:endParaRPr>
          </a:p>
          <a:p>
            <a:pPr marL="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Key Learning Points</a:t>
            </a:r>
            <a:endParaRPr dirty="0"/>
          </a:p>
          <a:p>
            <a:pPr rtl="0" fontAlgn="base"/>
            <a:r>
              <a:rPr lang="en-US" sz="1200" b="0" i="0" u="none" strike="noStrike" cap="none" dirty="0">
                <a:solidFill>
                  <a:schemeClr val="dk1"/>
                </a:solidFill>
                <a:effectLst/>
                <a:latin typeface="Calibri"/>
                <a:ea typeface="Calibri"/>
                <a:cs typeface="Calibri"/>
                <a:sym typeface="Calibri"/>
              </a:rPr>
              <a:t>2.2.7.1 Define good practices for ammunition transportation </a:t>
            </a:r>
          </a:p>
          <a:p>
            <a:pPr rtl="0" fontAlgn="base"/>
            <a:r>
              <a:rPr lang="en-US" sz="1200" b="0" i="0" u="none" strike="noStrike" cap="none" dirty="0">
                <a:solidFill>
                  <a:schemeClr val="dk1"/>
                </a:solidFill>
                <a:effectLst/>
                <a:latin typeface="Calibri"/>
                <a:ea typeface="Calibri"/>
                <a:cs typeface="Calibri"/>
                <a:sym typeface="Calibri"/>
              </a:rPr>
              <a:t>2.2.7.2 Discuss the application of HCC in respect to ammunition transportation </a:t>
            </a:r>
          </a:p>
          <a:p>
            <a:pPr rtl="0" fontAlgn="base"/>
            <a:r>
              <a:rPr lang="en-US" sz="1200" b="0" i="0" u="none" strike="noStrike" cap="none" dirty="0">
                <a:solidFill>
                  <a:schemeClr val="dk1"/>
                </a:solidFill>
                <a:effectLst/>
                <a:latin typeface="Calibri"/>
                <a:ea typeface="Calibri"/>
                <a:cs typeface="Calibri"/>
                <a:sym typeface="Calibri"/>
              </a:rPr>
              <a:t>2.2.7.3 Discuss additional application of safety considerations for the transportation of ammunition </a:t>
            </a:r>
          </a:p>
          <a:p>
            <a:pPr rtl="0" fontAlgn="base"/>
            <a:r>
              <a:rPr lang="en-US" sz="1200" b="0" i="0" u="none" strike="noStrike" cap="none" dirty="0">
                <a:solidFill>
                  <a:schemeClr val="dk1"/>
                </a:solidFill>
                <a:effectLst/>
                <a:latin typeface="Calibri"/>
                <a:ea typeface="Calibri"/>
                <a:cs typeface="Calibri"/>
                <a:sym typeface="Calibri"/>
              </a:rPr>
              <a:t>2.2.7.4 Apply good practices and safety considerations to the transportation of ammunition on a UN operation </a:t>
            </a:r>
          </a:p>
        </p:txBody>
      </p:sp>
      <p:sp>
        <p:nvSpPr>
          <p:cNvPr id="69" name="Google Shape;6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6" name="Google Shape;126;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1" dirty="0">
                <a:solidFill>
                  <a:schemeClr val="dk1"/>
                </a:solidFill>
                <a:latin typeface="Calibri"/>
                <a:ea typeface="Calibri"/>
                <a:cs typeface="Calibri"/>
                <a:sym typeface="Calibri"/>
              </a:rPr>
              <a:t>Phase 2. Development (</a:t>
            </a:r>
            <a:r>
              <a:rPr lang="en-GB" sz="1200" dirty="0">
                <a:solidFill>
                  <a:schemeClr val="dk1"/>
                </a:solidFill>
                <a:latin typeface="Calibri"/>
                <a:ea typeface="Calibri"/>
                <a:cs typeface="Calibri"/>
                <a:sym typeface="Calibri"/>
              </a:rPr>
              <a:t>Time allocation - 35 min</a:t>
            </a:r>
            <a:r>
              <a:rPr lang="en-GB" sz="1200" b="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Stage 3 (Time allocation 15 mins) – participant Exercise</a:t>
            </a:r>
            <a:endParaRPr dirty="0"/>
          </a:p>
        </p:txBody>
      </p:sp>
      <p:sp>
        <p:nvSpPr>
          <p:cNvPr id="127" name="Google Shape;127;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dirty="0">
                <a:solidFill>
                  <a:schemeClr val="dk1"/>
                </a:solidFill>
                <a:latin typeface="Calibri"/>
                <a:ea typeface="Calibri"/>
                <a:cs typeface="Calibri"/>
                <a:sym typeface="Calibri"/>
              </a:rPr>
              <a:t>Introduce CARANA scenario for participant exercise</a:t>
            </a:r>
            <a:endParaRPr lang="en-GB" sz="1200" b="1" dirty="0">
              <a:solidFill>
                <a:schemeClr val="dk1"/>
              </a:solidFill>
              <a:latin typeface="Calibri"/>
              <a:ea typeface="Calibri"/>
              <a:cs typeface="Calibri"/>
            </a:endParaRPr>
          </a:p>
          <a:p>
            <a:pPr marL="171450" marR="0" lvl="0" indent="-171450" algn="l" rtl="0">
              <a:lnSpc>
                <a:spcPct val="100000"/>
              </a:lnSpc>
              <a:spcBef>
                <a:spcPts val="0"/>
              </a:spcBef>
              <a:spcAft>
                <a:spcPts val="0"/>
              </a:spcAft>
              <a:buClr>
                <a:schemeClr val="dk1"/>
              </a:buClr>
              <a:buSzPts val="1200"/>
              <a:buFont typeface="Arial"/>
              <a:buChar char="•"/>
            </a:pPr>
            <a:endParaRPr lang="en-GB" b="1" dirty="0">
              <a:latin typeface="Arial"/>
              <a:ea typeface="Arial"/>
              <a:cs typeface="Arial"/>
            </a:endParaRPr>
          </a:p>
          <a:p>
            <a:pPr marL="0" marR="0" lvl="0" indent="0" algn="l" defTabSz="914400" rtl="0" eaLnBrk="1" fontAlgn="auto" latinLnBrk="0" hangingPunct="1">
              <a:lnSpc>
                <a:spcPct val="100000"/>
              </a:lnSpc>
              <a:spcBef>
                <a:spcPts val="0"/>
              </a:spcBef>
              <a:spcAft>
                <a:spcPts val="0"/>
              </a:spcAft>
              <a:buSzPts val="1200"/>
              <a:tabLst/>
              <a:defRPr/>
            </a:pPr>
            <a:endParaRPr lang="en-GB" b="1" dirty="0">
              <a:latin typeface="Arial"/>
              <a:ea typeface="Arial"/>
              <a:cs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p>
          <a:p>
            <a:r>
              <a:rPr lang="en-GB" dirty="0"/>
              <a:t>The threat assessment is High for CARANA.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31</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477171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indent="0">
              <a:defRPr/>
            </a:pPr>
            <a:r>
              <a:rPr lang="en-GB" sz="1200" b="1" dirty="0">
                <a:solidFill>
                  <a:schemeClr val="dk1"/>
                </a:solidFill>
                <a:latin typeface="Calibri"/>
                <a:ea typeface="Calibri"/>
                <a:cs typeface="Calibri"/>
                <a:sym typeface="Calibri"/>
              </a:rPr>
              <a:t>Using the CARANA scenario, provide the participants with a basic situation </a:t>
            </a:r>
            <a:r>
              <a:rPr lang="en-GB" b="1" dirty="0"/>
              <a:t>update. Refer to the CARANA scenario included with the lessons. The threat level is assessed as HIGH. </a:t>
            </a: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cap="none" dirty="0">
              <a:solidFill>
                <a:schemeClr val="dk1"/>
              </a:solidFill>
              <a:effectLst/>
              <a:latin typeface="Calibri"/>
              <a:ea typeface="Calibri"/>
              <a:cs typeface="Calibri"/>
              <a:sym typeface="Calibri"/>
            </a:endParaRPr>
          </a:p>
          <a:p>
            <a:pPr marL="0" indent="0"/>
            <a:r>
              <a:rPr lang="en-US" dirty="0"/>
              <a:t>The disposition of friendly forces across the mission. </a:t>
            </a:r>
            <a:endParaRPr dirty="0"/>
          </a:p>
        </p:txBody>
      </p:sp>
      <p:sp>
        <p:nvSpPr>
          <p:cNvPr id="253" name="Google Shape;253;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0" indent="0"/>
            <a:r>
              <a:rPr lang="en-GB" sz="1200" b="1" dirty="0">
                <a:solidFill>
                  <a:schemeClr val="dk1"/>
                </a:solidFill>
                <a:latin typeface="Calibri"/>
                <a:ea typeface="Calibri"/>
                <a:cs typeface="Calibri"/>
                <a:sym typeface="Calibri"/>
              </a:rPr>
              <a:t>Introduce </a:t>
            </a:r>
            <a:r>
              <a:rPr lang="en-GB" b="1" dirty="0"/>
              <a:t>the location of MUKA and the units based there. </a:t>
            </a:r>
            <a:endParaRPr lang="en-GB" sz="1200" b="1" dirty="0">
              <a:solidFill>
                <a:schemeClr val="dk1"/>
              </a:solidFill>
              <a:latin typeface="Calibri"/>
              <a:ea typeface="Calibri"/>
              <a:cs typeface="Calibri"/>
            </a:endParaRPr>
          </a:p>
          <a:p>
            <a:pPr marL="0" marR="0" lvl="0" indent="0" algn="l" rtl="0">
              <a:lnSpc>
                <a:spcPct val="100000"/>
              </a:lnSpc>
              <a:spcBef>
                <a:spcPts val="0"/>
              </a:spcBef>
              <a:spcAft>
                <a:spcPts val="0"/>
              </a:spcAft>
              <a:buClr>
                <a:schemeClr val="dk1"/>
              </a:buClr>
              <a:buSzPts val="1200"/>
              <a:buFont typeface="Calibri"/>
              <a:buNone/>
            </a:pPr>
            <a:endParaRPr lang="en-GB" b="1" dirty="0">
              <a:latin typeface="Arial"/>
              <a:ea typeface="Arial"/>
              <a:cs typeface="Arial"/>
              <a:sym typeface="Arial"/>
            </a:endParaRPr>
          </a:p>
          <a:p>
            <a:pPr marL="0" indent="0">
              <a:buClrTx/>
              <a:buSzTx/>
              <a:buFontTx/>
              <a:defRPr/>
            </a:pPr>
            <a:r>
              <a:rPr lang="en-GB" u="sng" dirty="0"/>
              <a:t>participant activity</a:t>
            </a:r>
            <a:endParaRPr lang="en-GB" dirty="0"/>
          </a:p>
          <a:p>
            <a:pPr marL="0" indent="0">
              <a:buSzPts val="1200"/>
              <a:defRPr/>
            </a:pPr>
            <a:r>
              <a:rPr lang="en-GB" dirty="0">
                <a:latin typeface="Arial"/>
                <a:cs typeface="Arial"/>
              </a:rPr>
              <a:t> Are the participants familiar with the unit symbols? </a:t>
            </a:r>
            <a:r>
              <a:rPr lang="en-GB" b="1" dirty="0">
                <a:latin typeface="Arial"/>
                <a:cs typeface="Arial"/>
              </a:rPr>
              <a:t>Answer:</a:t>
            </a:r>
            <a:r>
              <a:rPr lang="en-GB" dirty="0">
                <a:latin typeface="Arial"/>
                <a:cs typeface="Arial"/>
              </a:rPr>
              <a:t> MUKA contains the battalion HQ, a field engineering company, a signals platoon, a mechanised infantry company and an infantry company. </a:t>
            </a:r>
          </a:p>
          <a:p>
            <a:pPr marL="0" indent="0">
              <a:buSzPts val="1200"/>
              <a:buFont typeface="Calibri"/>
              <a:defRPr/>
            </a:pPr>
            <a:endParaRPr lang="en-GB" b="1" dirty="0">
              <a:latin typeface="Arial"/>
              <a:cs typeface="Arial"/>
            </a:endParaRPr>
          </a:p>
          <a:p>
            <a:pPr>
              <a:defRPr/>
            </a:pPr>
            <a:endParaRPr lang="en-GB" dirty="0"/>
          </a:p>
          <a:p>
            <a:pPr marR="0" lvl="0" algn="l" defTabSz="914400" rtl="0" eaLnBrk="1" fontAlgn="auto" latinLnBrk="0" hangingPunct="1">
              <a:lnSpc>
                <a:spcPct val="100000"/>
              </a:lnSpc>
              <a:spcBef>
                <a:spcPts val="0"/>
              </a:spcBef>
              <a:spcAft>
                <a:spcPts val="0"/>
              </a:spcAft>
              <a:buFont typeface="Arial"/>
              <a:buNone/>
              <a:tabLst/>
              <a:defRPr/>
            </a:pPr>
            <a:endParaRPr lang="en-GB" dirty="0"/>
          </a:p>
          <a:p>
            <a:pPr marL="171450" indent="-171450">
              <a:buSzPts val="1200"/>
              <a:buChar char="•"/>
            </a:pPr>
            <a:endParaRPr lang="en-GB" dirty="0"/>
          </a:p>
          <a:p>
            <a:pPr lvl="0" algn="l" rtl="0">
              <a:spcBef>
                <a:spcPts val="0"/>
              </a:spcBef>
              <a:spcAft>
                <a:spcPts val="0"/>
              </a:spcAft>
              <a:buClr>
                <a:schemeClr val="dk1"/>
              </a:buClr>
            </a:pPr>
            <a:endParaRPr lang="en-GB" sz="1200" dirty="0">
              <a:solidFill>
                <a:schemeClr val="dk1"/>
              </a:solidFill>
              <a:latin typeface="Calibri"/>
              <a:ea typeface="Calibri"/>
              <a:cs typeface="Calibri"/>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33</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425116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200" b="1" i="0" u="sng" strike="noStrike" cap="none">
                <a:solidFill>
                  <a:schemeClr val="dk1"/>
                </a:solidFill>
                <a:effectLst/>
                <a:latin typeface="Calibri"/>
                <a:ea typeface="Calibri"/>
                <a:cs typeface="Calibri"/>
                <a:sym typeface="Calibri"/>
              </a:rPr>
              <a:t>Main idea/objective for slide:</a:t>
            </a:r>
          </a:p>
          <a:p>
            <a:pPr marL="0" indent="0"/>
            <a:r>
              <a:rPr lang="en-GB" sz="1200" b="1">
                <a:solidFill>
                  <a:schemeClr val="dk1"/>
                </a:solidFill>
                <a:latin typeface="Calibri"/>
                <a:ea typeface="Calibri"/>
                <a:cs typeface="Calibri"/>
                <a:sym typeface="Calibri"/>
              </a:rPr>
              <a:t>Introduce </a:t>
            </a:r>
            <a:r>
              <a:rPr lang="en-GB" b="1"/>
              <a:t>AE schedule for the transportation requirement</a:t>
            </a:r>
            <a:endParaRPr lang="en-GB" sz="1200" b="1">
              <a:solidFill>
                <a:schemeClr val="dk1"/>
              </a:solidFill>
              <a:latin typeface="Calibri"/>
              <a:ea typeface="Calibri"/>
              <a:cs typeface="Calibri"/>
            </a:endParaRPr>
          </a:p>
          <a:p>
            <a:pPr marL="0" marR="0" lvl="0" indent="0" algn="l" rtl="0">
              <a:lnSpc>
                <a:spcPct val="100000"/>
              </a:lnSpc>
              <a:spcBef>
                <a:spcPts val="0"/>
              </a:spcBef>
              <a:spcAft>
                <a:spcPts val="0"/>
              </a:spcAft>
              <a:buClr>
                <a:schemeClr val="dk1"/>
              </a:buClr>
              <a:buSzPts val="1200"/>
              <a:buFont typeface="Calibri"/>
              <a:buNone/>
            </a:pPr>
            <a:endParaRPr lang="en-GB" b="1">
              <a:latin typeface="Arial"/>
              <a:ea typeface="Arial"/>
              <a:cs typeface="Arial"/>
              <a:sym typeface="Arial"/>
            </a:endParaRPr>
          </a:p>
          <a:p>
            <a:pPr marR="0" lvl="0" algn="l" defTabSz="914400" rtl="0" eaLnBrk="1" fontAlgn="auto" latinLnBrk="0" hangingPunct="1">
              <a:lnSpc>
                <a:spcPct val="100000"/>
              </a:lnSpc>
              <a:spcBef>
                <a:spcPts val="0"/>
              </a:spcBef>
              <a:spcAft>
                <a:spcPts val="0"/>
              </a:spcAft>
              <a:buFont typeface="Arial"/>
              <a:buNone/>
              <a:tabLst/>
              <a:defRPr/>
            </a:pPr>
            <a:endParaRPr lang="en-GB"/>
          </a:p>
          <a:p>
            <a:endParaRPr lang="en-AF"/>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34</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471511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1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 name="Google Shape;132;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0" indent="0"/>
            <a:r>
              <a:rPr lang="en-GB" b="1" dirty="0"/>
              <a:t>IATG 08.10 states that ammunition in transport does not generally require the application of explosive safety QD while in movement.  </a:t>
            </a:r>
            <a:endParaRPr lang="en-GB" sz="1200" b="1" dirty="0">
              <a:solidFill>
                <a:schemeClr val="dk1"/>
              </a:solidFill>
              <a:latin typeface="Calibri"/>
              <a:ea typeface="Calibri"/>
              <a:cs typeface="Calibri"/>
            </a:endParaRPr>
          </a:p>
          <a:p>
            <a:pPr marL="0" marR="0" lvl="0" indent="0" algn="l" rtl="0">
              <a:lnSpc>
                <a:spcPct val="100000"/>
              </a:lnSpc>
              <a:spcBef>
                <a:spcPts val="0"/>
              </a:spcBef>
              <a:spcAft>
                <a:spcPts val="0"/>
              </a:spcAft>
              <a:buClr>
                <a:schemeClr val="dk1"/>
              </a:buClr>
              <a:buSzPts val="1200"/>
              <a:buFont typeface="Calibri"/>
              <a:buNone/>
            </a:pPr>
            <a:endParaRPr lang="en-GB" b="1" dirty="0">
              <a:latin typeface="Arial"/>
              <a:ea typeface="Arial"/>
              <a:cs typeface="Arial"/>
              <a:sym typeface="Arial"/>
            </a:endParaRPr>
          </a:p>
          <a:p>
            <a:pPr marL="0" indent="0">
              <a:buClrTx/>
              <a:buSzTx/>
              <a:defRPr/>
            </a:pPr>
            <a:r>
              <a:rPr lang="en-GB" sz="1200" b="0" i="0" u="sng" strike="noStrike" cap="none" dirty="0">
                <a:solidFill>
                  <a:schemeClr val="dk1"/>
                </a:solidFill>
                <a:effectLst/>
                <a:latin typeface="Calibri"/>
                <a:ea typeface="Calibri"/>
                <a:cs typeface="Calibri"/>
                <a:sym typeface="Calibri"/>
              </a:rPr>
              <a:t>participant </a:t>
            </a:r>
            <a:r>
              <a:rPr lang="en-GB" u="sng" dirty="0"/>
              <a:t>activity </a:t>
            </a:r>
            <a:endParaRPr lang="en-GB" dirty="0"/>
          </a:p>
          <a:p>
            <a:pPr marL="0" indent="0">
              <a:buClrTx/>
              <a:buSzTx/>
              <a:defRPr/>
            </a:pPr>
            <a:r>
              <a:rPr lang="en-GB" dirty="0"/>
              <a:t>Ask the participants what they think that the main issue with trying to maintain the QD in transit is. </a:t>
            </a:r>
            <a:r>
              <a:rPr lang="en-GB" b="1" dirty="0"/>
              <a:t>Answer: </a:t>
            </a:r>
            <a:r>
              <a:rPr lang="en-GB" dirty="0"/>
              <a:t>Its impracticable due to space and cost</a:t>
            </a:r>
          </a:p>
          <a:p>
            <a:pPr marL="0" marR="0" lvl="0" indent="0" algn="l" rtl="0">
              <a:lnSpc>
                <a:spcPct val="100000"/>
              </a:lnSpc>
              <a:spcBef>
                <a:spcPts val="0"/>
              </a:spcBef>
              <a:spcAft>
                <a:spcPts val="0"/>
              </a:spcAft>
              <a:buClr>
                <a:schemeClr val="dk1"/>
              </a:buClr>
              <a:buSzPts val="1200"/>
              <a:buFont typeface="Calibri"/>
              <a:buNone/>
            </a:pPr>
            <a:endParaRPr lang="en-GB" b="1"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p>
          <a:p>
            <a:r>
              <a:rPr lang="en-GB" dirty="0"/>
              <a:t>Read the rest of the paragraph in the slide paying particular attention to the requirement to have appropriate QD when undergoing handling etc. </a:t>
            </a:r>
          </a:p>
          <a:p>
            <a:endParaRPr lang="en-GB" dirty="0"/>
          </a:p>
          <a:p>
            <a:pPr marL="171450" lvl="0" indent="-171450" algn="l" rtl="0">
              <a:spcBef>
                <a:spcPts val="0"/>
              </a:spcBef>
              <a:spcAft>
                <a:spcPts val="0"/>
              </a:spcAft>
              <a:buClr>
                <a:schemeClr val="dk1"/>
              </a:buClr>
              <a:buSzPts val="1200"/>
              <a:buFont typeface="Arial"/>
              <a:buChar char="•"/>
            </a:pPr>
            <a:endParaRPr lang="en-GB" sz="1200" dirty="0">
              <a:solidFill>
                <a:schemeClr val="dk1"/>
              </a:solidFill>
              <a:latin typeface="Calibri"/>
              <a:ea typeface="Calibri"/>
              <a:cs typeface="Calibri"/>
              <a:sym typeface="Calibri"/>
            </a:endParaRPr>
          </a:p>
        </p:txBody>
      </p:sp>
      <p:sp>
        <p:nvSpPr>
          <p:cNvPr id="133" name="Google Shape;133;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dirty="0">
                <a:solidFill>
                  <a:schemeClr val="dk1"/>
                </a:solidFill>
                <a:latin typeface="Calibri"/>
                <a:ea typeface="Calibri"/>
                <a:cs typeface="Calibri"/>
                <a:sym typeface="Calibri"/>
              </a:rPr>
              <a:t>Introduce CARANA scenario for participant exercise</a:t>
            </a:r>
          </a:p>
          <a:p>
            <a:pPr marL="0" marR="0" lvl="0" indent="0" algn="l" rtl="0">
              <a:lnSpc>
                <a:spcPct val="100000"/>
              </a:lnSpc>
              <a:spcBef>
                <a:spcPts val="0"/>
              </a:spcBef>
              <a:spcAft>
                <a:spcPts val="0"/>
              </a:spcAft>
              <a:buClr>
                <a:schemeClr val="dk1"/>
              </a:buClr>
              <a:buSzPts val="1200"/>
              <a:buFont typeface="Calibri"/>
              <a:buNone/>
            </a:pPr>
            <a:endParaRPr lang="en-GB" b="1"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sng" strike="noStrike" cap="none" dirty="0">
                <a:solidFill>
                  <a:schemeClr val="dk1"/>
                </a:solidFill>
                <a:effectLst/>
                <a:latin typeface="Calibri"/>
                <a:ea typeface="Calibri"/>
                <a:cs typeface="Calibri"/>
                <a:sym typeface="Calibri"/>
              </a:rPr>
              <a:t>participant activity</a:t>
            </a:r>
            <a:endParaRPr lang="en-GB" sz="1200" dirty="0">
              <a:solidFill>
                <a:schemeClr val="dk1"/>
              </a:solidFill>
              <a:latin typeface="Calibri"/>
              <a:ea typeface="Calibri"/>
              <a:cs typeface="Calibri"/>
              <a:sym typeface="Calibri"/>
            </a:endParaRPr>
          </a:p>
          <a:p>
            <a:pPr marL="0" indent="0">
              <a:buClrTx/>
              <a:buSzTx/>
              <a:buFontTx/>
            </a:pPr>
            <a:r>
              <a:rPr lang="en-GB" dirty="0">
                <a:ea typeface="Arial"/>
              </a:rPr>
              <a:t>Ask the participants to refer to lesson 8 and to compare the mixing rules for storage vs transport</a:t>
            </a:r>
          </a:p>
          <a:p>
            <a:pPr marL="0" indent="0">
              <a:buClr>
                <a:schemeClr val="dk1"/>
              </a:buClr>
              <a:buSzPts val="1200"/>
              <a:defRPr/>
            </a:pPr>
            <a:endParaRPr lang="en-GB" b="1" dirty="0">
              <a:latin typeface="Arial"/>
              <a:cs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p>
          <a:p>
            <a:r>
              <a:rPr lang="en-AF" dirty="0"/>
              <a:t>Identify the differences between the mixing rules for storage and transport. E.g. E and F are NOT compatible with B in transit. </a:t>
            </a:r>
            <a:endParaRPr lang="fr-CH" dirty="0"/>
          </a:p>
          <a:p>
            <a:endParaRPr lang="fr-CH" dirty="0"/>
          </a:p>
          <a:p>
            <a:endParaRPr lang="fr-CH"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36</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067248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0" indent="0"/>
            <a:r>
              <a:rPr lang="en-GB" b="1" dirty="0"/>
              <a:t>Refresh mixing rules for storage</a:t>
            </a:r>
            <a:endParaRPr lang="en-GB" sz="1200" b="1" dirty="0">
              <a:solidFill>
                <a:schemeClr val="dk1"/>
              </a:solidFill>
              <a:latin typeface="Calibri"/>
              <a:ea typeface="Calibri"/>
              <a:cs typeface="Calibri"/>
            </a:endParaRPr>
          </a:p>
          <a:p>
            <a:pPr marL="0" marR="0" lvl="0" indent="0" algn="l" rtl="0">
              <a:lnSpc>
                <a:spcPct val="100000"/>
              </a:lnSpc>
              <a:spcBef>
                <a:spcPts val="0"/>
              </a:spcBef>
              <a:spcAft>
                <a:spcPts val="0"/>
              </a:spcAft>
              <a:buClr>
                <a:schemeClr val="dk1"/>
              </a:buClr>
              <a:buSzPts val="1200"/>
              <a:buFont typeface="Calibri"/>
              <a:buNone/>
            </a:pPr>
            <a:endParaRPr lang="en-GB" b="1"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sng" strike="noStrike" cap="none" dirty="0">
                <a:solidFill>
                  <a:schemeClr val="dk1"/>
                </a:solidFill>
                <a:effectLst/>
                <a:latin typeface="Calibri"/>
                <a:ea typeface="Calibri"/>
                <a:cs typeface="Calibri"/>
                <a:sym typeface="Calibri"/>
              </a:rPr>
              <a:t>participant activity</a:t>
            </a:r>
            <a:endParaRPr lang="en-GB" sz="1200" dirty="0">
              <a:solidFill>
                <a:schemeClr val="dk1"/>
              </a:solidFill>
              <a:latin typeface="Calibri"/>
              <a:ea typeface="Calibri"/>
              <a:cs typeface="Calibri"/>
              <a:sym typeface="Calibri"/>
            </a:endParaRPr>
          </a:p>
          <a:p>
            <a:pPr marL="0" indent="0">
              <a:buClrTx/>
              <a:buSzTx/>
              <a:buFontTx/>
            </a:pPr>
            <a:r>
              <a:rPr lang="en-GB" dirty="0">
                <a:ea typeface="Arial"/>
              </a:rPr>
              <a:t>Ask the participants to refer to lesson 8 and to compare the mixing rules for storage vs transport</a:t>
            </a:r>
          </a:p>
          <a:p>
            <a:pPr marL="0" indent="0">
              <a:buClr>
                <a:schemeClr val="dk1"/>
              </a:buClr>
              <a:buSzPts val="1200"/>
              <a:defRPr/>
            </a:pPr>
            <a:endParaRPr lang="en-GB" b="1" dirty="0">
              <a:latin typeface="Arial"/>
              <a:cs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p>
          <a:p>
            <a:r>
              <a:rPr lang="en-AF" dirty="0"/>
              <a:t>Identify the differences between the mixing rules for storage and transport. E.g. E and F are NOT compatible with B in transit.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38</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13477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dirty="0">
                <a:solidFill>
                  <a:schemeClr val="dk1"/>
                </a:solidFill>
                <a:latin typeface="Calibri"/>
                <a:ea typeface="Calibri"/>
                <a:cs typeface="Calibri"/>
                <a:sym typeface="Calibri"/>
              </a:rPr>
              <a:t>Introduce CARANA scenario for participant exercise</a:t>
            </a:r>
          </a:p>
          <a:p>
            <a:pPr marL="0" marR="0" lvl="0" indent="0" algn="l" rtl="0">
              <a:lnSpc>
                <a:spcPct val="100000"/>
              </a:lnSpc>
              <a:spcBef>
                <a:spcPts val="0"/>
              </a:spcBef>
              <a:spcAft>
                <a:spcPts val="0"/>
              </a:spcAft>
              <a:buClr>
                <a:schemeClr val="dk1"/>
              </a:buClr>
              <a:buSzPts val="1200"/>
              <a:buFont typeface="Calibri"/>
              <a:buNone/>
            </a:pPr>
            <a:endParaRPr lang="en-GB" b="1"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sng" strike="noStrike" cap="none" dirty="0">
                <a:solidFill>
                  <a:schemeClr val="dk1"/>
                </a:solidFill>
                <a:effectLst/>
                <a:latin typeface="Calibri"/>
                <a:ea typeface="Calibri"/>
                <a:cs typeface="Calibri"/>
                <a:sym typeface="Calibri"/>
              </a:rPr>
              <a:t>participant activity</a:t>
            </a:r>
            <a:endParaRPr lang="en-GB" sz="1200" dirty="0">
              <a:solidFill>
                <a:schemeClr val="dk1"/>
              </a:solidFill>
              <a:latin typeface="Calibri"/>
              <a:ea typeface="Calibri"/>
              <a:cs typeface="Calibri"/>
              <a:sym typeface="Calibri"/>
            </a:endParaRPr>
          </a:p>
          <a:p>
            <a:pPr marL="171450" indent="-171450">
              <a:buClr>
                <a:schemeClr val="dk1"/>
              </a:buClr>
              <a:buSzPts val="1200"/>
              <a:buFont typeface="Arial"/>
              <a:buChar char="•"/>
              <a:defRPr/>
            </a:pPr>
            <a:r>
              <a:rPr lang="en-GB" sz="1200" dirty="0">
                <a:solidFill>
                  <a:schemeClr val="dk1"/>
                </a:solidFill>
                <a:latin typeface="Calibri"/>
                <a:ea typeface="Calibri"/>
                <a:cs typeface="Calibri"/>
                <a:sym typeface="Calibri"/>
              </a:rPr>
              <a:t>In groups, the participants are to undertake </a:t>
            </a:r>
            <a:r>
              <a:rPr lang="en-GB" dirty="0"/>
              <a:t>a</a:t>
            </a:r>
            <a:r>
              <a:rPr lang="en-GB" sz="1200" dirty="0">
                <a:solidFill>
                  <a:schemeClr val="dk1"/>
                </a:solidFill>
                <a:latin typeface="Calibri"/>
                <a:ea typeface="Calibri"/>
                <a:cs typeface="Calibri"/>
                <a:sym typeface="Calibri"/>
              </a:rPr>
              <a:t> Risk Assessment for the transport of this ammunition</a:t>
            </a:r>
            <a:r>
              <a:rPr lang="en-GB" dirty="0"/>
              <a:t> and weapons</a:t>
            </a:r>
            <a:r>
              <a:rPr lang="en-GB" sz="1200" dirty="0">
                <a:solidFill>
                  <a:schemeClr val="dk1"/>
                </a:solidFill>
                <a:latin typeface="Calibri"/>
                <a:ea typeface="Calibri"/>
                <a:cs typeface="Calibri"/>
                <a:sym typeface="Calibri"/>
              </a:rPr>
              <a:t> from one UN camp to another, based on the UN CARANA scenario.</a:t>
            </a:r>
          </a:p>
          <a:p>
            <a:pPr marL="171450" indent="-171450">
              <a:buClr>
                <a:schemeClr val="dk1"/>
              </a:buClr>
              <a:buSzPts val="1200"/>
              <a:buFont typeface="Arial"/>
              <a:buChar char="•"/>
              <a:defRPr/>
            </a:pPr>
            <a:r>
              <a:rPr lang="en-GB" sz="1200" dirty="0">
                <a:solidFill>
                  <a:schemeClr val="dk1"/>
                </a:solidFill>
                <a:latin typeface="Calibri"/>
                <a:ea typeface="Calibri"/>
                <a:cs typeface="Calibri"/>
                <a:sym typeface="Calibri"/>
              </a:rPr>
              <a:t>Open discussion </a:t>
            </a:r>
            <a:endParaRPr lang="en-GB" sz="1200" dirty="0">
              <a:solidFill>
                <a:schemeClr val="dk1"/>
              </a:solidFill>
              <a:latin typeface="Calibri"/>
              <a:ea typeface="Calibri"/>
              <a:cs typeface="Calibri"/>
            </a:endParaRPr>
          </a:p>
          <a:p>
            <a:pPr marL="171450" lvl="0" indent="-171450" algn="l" rtl="0">
              <a:spcBef>
                <a:spcPts val="0"/>
              </a:spcBef>
              <a:spcAft>
                <a:spcPts val="0"/>
              </a:spcAft>
              <a:buClr>
                <a:schemeClr val="dk1"/>
              </a:buClr>
              <a:buSzPts val="1200"/>
              <a:buFont typeface="Arial"/>
              <a:buChar char="•"/>
            </a:pPr>
            <a:endParaRPr lang="en-GB" b="1"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lang="en-GB" b="1"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AF" dirty="0"/>
          </a:p>
          <a:p>
            <a:pPr marL="171450" indent="-171450">
              <a:buClr>
                <a:schemeClr val="dk1"/>
              </a:buClr>
              <a:buSzPts val="1200"/>
              <a:buFont typeface="Arial"/>
              <a:buChar char="•"/>
            </a:pPr>
            <a:r>
              <a:rPr lang="en-GB" dirty="0"/>
              <a:t>Use the ESC and the Security Plan templates that have been covered in this lecture. </a:t>
            </a:r>
          </a:p>
          <a:p>
            <a:pPr marL="171450" lvl="0" indent="-171450" algn="l">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Instructors are to work closely with the groups to help them identify hazards, develop mitigating factors and ultimately produce a suitable explosive risk assessment for this operation.</a:t>
            </a:r>
            <a:endParaRPr lang="en-GB" dirty="0"/>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When the groups have completed their groupwork, work through the answers with the class and ask questions. </a:t>
            </a:r>
          </a:p>
          <a:p>
            <a:endParaRPr lang="en-AF"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39</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09427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 name="Google Shape;6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1" i="0" u="none" strike="noStrike" cap="none" dirty="0">
                <a:solidFill>
                  <a:schemeClr val="dk1"/>
                </a:solidFill>
                <a:latin typeface="Calibri"/>
                <a:ea typeface="Calibri"/>
                <a:cs typeface="Calibri"/>
                <a:sym typeface="Calibri"/>
              </a:rPr>
              <a:t>Phase 3. Consolidation (Time allocation - 10 min)</a:t>
            </a:r>
            <a:endParaRPr lang="en-GB"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200"/>
              <a:buFont typeface="Calibri"/>
              <a:buNone/>
            </a:pPr>
            <a:endParaRPr lang="en-GB" sz="1200" b="0" i="0" u="none" strike="noStrike" cap="none"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dirty="0">
                <a:solidFill>
                  <a:schemeClr val="dk1"/>
                </a:solidFill>
                <a:latin typeface="Calibri"/>
                <a:ea typeface="Calibri"/>
                <a:cs typeface="Calibri"/>
                <a:sym typeface="Calibri"/>
              </a:rPr>
              <a:t>Recap Key Learning Points</a:t>
            </a:r>
            <a:endParaRPr lang="en-GB" sz="1200" b="1" i="0" u="none" strike="noStrike" cap="none" dirty="0">
              <a:solidFill>
                <a:schemeClr val="dk1"/>
              </a:solidFill>
              <a:effectLst/>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endParaRPr lang="en-GB" sz="1200" b="1" i="0" u="sng"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Clr>
                <a:schemeClr val="dk1"/>
              </a:buClr>
              <a:buSzPts val="1200"/>
              <a:buFont typeface="Arial"/>
              <a:buNone/>
            </a:pPr>
            <a:r>
              <a:rPr lang="en-GB" sz="1200" b="0" i="0" u="sng" strike="noStrike" cap="none" dirty="0">
                <a:solidFill>
                  <a:schemeClr val="dk1"/>
                </a:solidFill>
                <a:effectLst/>
                <a:latin typeface="Calibri"/>
                <a:ea typeface="Calibri"/>
                <a:cs typeface="Calibri"/>
                <a:sym typeface="Calibri"/>
              </a:rPr>
              <a:t>participant activity</a:t>
            </a:r>
          </a:p>
          <a:p>
            <a:pPr marL="0" lvl="0" indent="0" algn="l" rtl="0">
              <a:spcBef>
                <a:spcPts val="0"/>
              </a:spcBef>
              <a:spcAft>
                <a:spcPts val="0"/>
              </a:spcAft>
              <a:buNone/>
            </a:pPr>
            <a:r>
              <a:rPr lang="en-GB" sz="1200" b="0" i="0" u="none" strike="noStrike" cap="none" dirty="0">
                <a:solidFill>
                  <a:schemeClr val="dk1"/>
                </a:solidFill>
                <a:effectLst/>
                <a:latin typeface="Calibri"/>
                <a:ea typeface="Calibri"/>
                <a:cs typeface="Calibri"/>
                <a:sym typeface="Calibri"/>
              </a:rPr>
              <a:t>Give participants opportunity to ask any questions</a:t>
            </a:r>
            <a:endParaRPr lang="en-GB" sz="1200" b="0" i="0" u="none" strike="noStrike" cap="none" dirty="0">
              <a:solidFill>
                <a:schemeClr val="dk1"/>
              </a:solidFill>
              <a:effectLst/>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strike="noStrike" cap="none" dirty="0">
              <a:solidFill>
                <a:schemeClr val="dk1"/>
              </a:solidFill>
              <a:effectLst/>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strike="noStrike" cap="none" dirty="0">
              <a:solidFill>
                <a:schemeClr val="dk1"/>
              </a:solidFill>
              <a:effectLst/>
              <a:latin typeface="Calibri"/>
              <a:ea typeface="Calibri"/>
              <a:cs typeface="Calibri"/>
            </a:endParaRPr>
          </a:p>
          <a:p>
            <a:pPr marL="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Key Learning Points</a:t>
            </a:r>
            <a:endParaRPr dirty="0"/>
          </a:p>
          <a:p>
            <a:pPr rtl="0" fontAlgn="base"/>
            <a:r>
              <a:rPr lang="en-US" sz="1200" b="0" i="0" u="none" strike="noStrike" cap="none" dirty="0">
                <a:solidFill>
                  <a:schemeClr val="dk1"/>
                </a:solidFill>
                <a:effectLst/>
                <a:latin typeface="Calibri"/>
                <a:ea typeface="Calibri"/>
                <a:cs typeface="Calibri"/>
                <a:sym typeface="Calibri"/>
              </a:rPr>
              <a:t>2.2.7.1 Define good practices for ammunition transportation </a:t>
            </a:r>
          </a:p>
          <a:p>
            <a:pPr rtl="0" fontAlgn="base"/>
            <a:r>
              <a:rPr lang="en-US" sz="1200" b="0" i="0" u="none" strike="noStrike" cap="none" dirty="0">
                <a:solidFill>
                  <a:schemeClr val="dk1"/>
                </a:solidFill>
                <a:effectLst/>
                <a:latin typeface="Calibri"/>
                <a:ea typeface="Calibri"/>
                <a:cs typeface="Calibri"/>
                <a:sym typeface="Calibri"/>
              </a:rPr>
              <a:t>2.2.7.2 Discuss the application of HCC in respect to ammunition transportation </a:t>
            </a:r>
          </a:p>
          <a:p>
            <a:pPr rtl="0" fontAlgn="base"/>
            <a:r>
              <a:rPr lang="en-US" sz="1200" b="0" i="0" u="none" strike="noStrike" cap="none" dirty="0">
                <a:solidFill>
                  <a:schemeClr val="dk1"/>
                </a:solidFill>
                <a:effectLst/>
                <a:latin typeface="Calibri"/>
                <a:ea typeface="Calibri"/>
                <a:cs typeface="Calibri"/>
                <a:sym typeface="Calibri"/>
              </a:rPr>
              <a:t>2.2.7.3 Discuss additional application of safety considerations for the transportation of ammunition </a:t>
            </a:r>
          </a:p>
          <a:p>
            <a:pPr rtl="0" fontAlgn="base"/>
            <a:r>
              <a:rPr lang="en-US" sz="1200" b="0" i="0" u="none" strike="noStrike" cap="none" dirty="0">
                <a:solidFill>
                  <a:schemeClr val="dk1"/>
                </a:solidFill>
                <a:effectLst/>
                <a:latin typeface="Calibri"/>
                <a:ea typeface="Calibri"/>
                <a:cs typeface="Calibri"/>
                <a:sym typeface="Calibri"/>
              </a:rPr>
              <a:t>2.2.7.4 Apply good practices and safety considerations to the transportation of ammunition on a UN operation </a:t>
            </a:r>
          </a:p>
        </p:txBody>
      </p:sp>
      <p:sp>
        <p:nvSpPr>
          <p:cNvPr id="69" name="Google Shape;6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41</a:t>
            </a:fld>
            <a:endParaRPr/>
          </a:p>
        </p:txBody>
      </p:sp>
    </p:spTree>
    <p:extLst>
      <p:ext uri="{BB962C8B-B14F-4D97-AF65-F5344CB8AC3E}">
        <p14:creationId xmlns:p14="http://schemas.microsoft.com/office/powerpoint/2010/main" val="29970954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 name="Google Shape;87;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1">
                <a:solidFill>
                  <a:schemeClr val="dk1"/>
                </a:solidFill>
                <a:latin typeface="Calibri"/>
                <a:ea typeface="Calibri"/>
                <a:cs typeface="Calibri"/>
                <a:sym typeface="Calibri"/>
              </a:rPr>
              <a:t>Phase 1. Introduction (</a:t>
            </a:r>
            <a:r>
              <a:rPr lang="en-GB" sz="1200">
                <a:solidFill>
                  <a:schemeClr val="dk1"/>
                </a:solidFill>
                <a:latin typeface="Calibri"/>
                <a:ea typeface="Calibri"/>
                <a:cs typeface="Calibri"/>
                <a:sym typeface="Calibri"/>
              </a:rPr>
              <a:t>Time allocation - 5 min</a:t>
            </a:r>
            <a:r>
              <a:rPr lang="en-GB" sz="1200" b="1">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a:p>
            <a:pPr marL="0" indent="0"/>
            <a:r>
              <a:rPr lang="en-US"/>
              <a:t>Image provided by Hoplite Consulting Ltd. </a:t>
            </a:r>
          </a:p>
        </p:txBody>
      </p:sp>
      <p:sp>
        <p:nvSpPr>
          <p:cNvPr id="88" name="Google Shape;88;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8" name="Google Shape;158;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Calibri"/>
                <a:ea typeface="Calibri"/>
                <a:cs typeface="Calibri"/>
                <a:sym typeface="Calibri"/>
              </a:rPr>
              <a:t>Main idea/objective for slide:</a:t>
            </a:r>
            <a:endParaRPr sz="1200" b="0" i="0" u="none" strike="noStrike" cap="none">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Look ahead to the next lesson of the course:</a:t>
            </a:r>
            <a:endParaRPr/>
          </a:p>
          <a:p>
            <a:pPr marL="457200" lvl="1" indent="0" algn="l" rtl="0">
              <a:spcBef>
                <a:spcPts val="0"/>
              </a:spcBef>
              <a:spcAft>
                <a:spcPts val="0"/>
              </a:spcAft>
              <a:buNone/>
            </a:pPr>
            <a:r>
              <a:rPr lang="en-GB">
                <a:highlight>
                  <a:srgbClr val="FFFF00"/>
                </a:highlight>
              </a:rPr>
              <a:t>Ammunition Inspection</a:t>
            </a:r>
            <a:endParaRPr sz="1200">
              <a:solidFill>
                <a:schemeClr val="dk1"/>
              </a:solidFill>
              <a:highlight>
                <a:srgbClr val="FFFF00"/>
              </a:highlight>
              <a:latin typeface="Calibri"/>
              <a:ea typeface="Calibri"/>
              <a:cs typeface="Calibri"/>
              <a:sym typeface="Calibri"/>
            </a:endParaRPr>
          </a:p>
          <a:p>
            <a:pPr marL="0" lvl="0" indent="0" algn="l" rtl="0">
              <a:spcBef>
                <a:spcPts val="0"/>
              </a:spcBef>
              <a:spcAft>
                <a:spcPts val="0"/>
              </a:spcAft>
              <a:buNone/>
            </a:pPr>
            <a:endParaRPr/>
          </a:p>
        </p:txBody>
      </p:sp>
      <p:sp>
        <p:nvSpPr>
          <p:cNvPr id="159" name="Google Shape;159;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42</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3" name="Google Shape;93;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dirty="0">
                <a:solidFill>
                  <a:schemeClr val="dk1"/>
                </a:solidFill>
                <a:latin typeface="Calibri"/>
                <a:ea typeface="Calibri"/>
                <a:cs typeface="Calibri"/>
                <a:sym typeface="Calibri"/>
              </a:rPr>
              <a:t>Highlight the essential manuals and guidance documents that support the safe transport of ammunition and explosives on UN operations.</a:t>
            </a:r>
          </a:p>
          <a:p>
            <a:pPr marL="0" marR="0" lvl="0" indent="0" algn="l" rtl="0">
              <a:lnSpc>
                <a:spcPct val="100000"/>
              </a:lnSpc>
              <a:spcBef>
                <a:spcPts val="0"/>
              </a:spcBef>
              <a:spcAft>
                <a:spcPts val="0"/>
              </a:spcAft>
              <a:buClr>
                <a:schemeClr val="dk1"/>
              </a:buClr>
              <a:buSzPts val="1200"/>
              <a:buFont typeface="Calibri"/>
              <a:buNone/>
            </a:pPr>
            <a:endParaRPr lang="en-GB" b="1"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kern="1200" cap="none" dirty="0">
              <a:solidFill>
                <a:schemeClr val="tx1"/>
              </a:solidFill>
              <a:effectLst/>
              <a:latin typeface="Calibri"/>
              <a:ea typeface="Calibri"/>
              <a:cs typeface="Calibri"/>
              <a:sym typeface="Calibri"/>
            </a:endParaRPr>
          </a:p>
          <a:p>
            <a:pPr marL="0" indent="0">
              <a:buSzPts val="1200"/>
              <a:buFont typeface="Calibri"/>
            </a:pPr>
            <a:r>
              <a:rPr lang="en-GB" dirty="0">
                <a:solidFill>
                  <a:schemeClr val="tx1"/>
                </a:solidFill>
              </a:rPr>
              <a:t>Annex A of MOSAIC 05.10 outlines a model security plan for the stockpile management for SALW.</a:t>
            </a:r>
            <a:endParaRPr lang="en-GB" sz="1200" b="0" i="0" strike="noStrike" cap="none" dirty="0">
              <a:solidFill>
                <a:schemeClr val="tx1"/>
              </a:solidFill>
              <a:effectLst/>
              <a:latin typeface="Calibri"/>
              <a:ea typeface="Calibri"/>
              <a:cs typeface="Calibri"/>
            </a:endParaRPr>
          </a:p>
          <a:p>
            <a:pPr fontAlgn="base">
              <a:defRPr/>
            </a:pPr>
            <a:endParaRPr lang="en-GB" kern="1200" dirty="0"/>
          </a:p>
          <a:p>
            <a:pPr marL="0" indent="0">
              <a:defRPr/>
            </a:pPr>
            <a:r>
              <a:rPr lang="en-US" dirty="0"/>
              <a:t>Image provided by Hoplite Consulting Ltd. </a:t>
            </a:r>
            <a:endParaRPr lang="en-GB" dirty="0"/>
          </a:p>
          <a:p>
            <a:pPr marL="0" lvl="0" indent="0" algn="l" rtl="0">
              <a:spcBef>
                <a:spcPts val="0"/>
              </a:spcBef>
              <a:spcAft>
                <a:spcPts val="0"/>
              </a:spcAft>
              <a:buNone/>
            </a:pPr>
            <a:endParaRPr dirty="0"/>
          </a:p>
        </p:txBody>
      </p:sp>
      <p:sp>
        <p:nvSpPr>
          <p:cNvPr id="94" name="Google Shape;94;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US" sz="1200" b="1" i="0" u="sng" strike="noStrike" cap="none" dirty="0">
                <a:solidFill>
                  <a:schemeClr val="dk1"/>
                </a:solidFill>
                <a:effectLst/>
                <a:latin typeface="Calibri"/>
                <a:ea typeface="Calibri"/>
                <a:cs typeface="Calibri"/>
                <a:sym typeface="Calibri"/>
              </a:rPr>
              <a:t>Highlight the essential manuals and guidance documents that support the safe transport of ammunition and explosives on UN operations.</a:t>
            </a:r>
          </a:p>
          <a:p>
            <a:pPr marL="0" lvl="0" indent="0" algn="l" rtl="0">
              <a:spcBef>
                <a:spcPts val="0"/>
              </a:spcBef>
              <a:spcAft>
                <a:spcPts val="0"/>
              </a:spcAft>
              <a:buNone/>
            </a:pPr>
            <a:r>
              <a:rPr lang="en-US" sz="1200" b="1" i="0" u="sng" strike="noStrike" cap="none" dirty="0">
                <a:solidFill>
                  <a:schemeClr val="dk1"/>
                </a:solidFill>
                <a:effectLst/>
                <a:latin typeface="Calibri"/>
                <a:ea typeface="Calibri"/>
                <a:cs typeface="Calibri"/>
                <a:sym typeface="Calibri"/>
              </a:rPr>
              <a:t>Many guidance documents. Some are enshrined in law. </a:t>
            </a:r>
          </a:p>
          <a:p>
            <a:pPr marL="0" lvl="0" indent="0" algn="l" rtl="0">
              <a:spcBef>
                <a:spcPts val="0"/>
              </a:spcBef>
              <a:spcAft>
                <a:spcPts val="0"/>
              </a:spcAft>
              <a:buNone/>
            </a:pPr>
            <a:endParaRPr lang="en-US" sz="1200" b="1" i="0" u="sng"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US" sz="1200" b="0" i="0" u="sng" strike="noStrike" cap="none" dirty="0">
                <a:solidFill>
                  <a:schemeClr val="dk1"/>
                </a:solidFill>
                <a:effectLst/>
                <a:latin typeface="Calibri"/>
                <a:ea typeface="Calibri"/>
                <a:cs typeface="Calibri"/>
                <a:sym typeface="Calibri"/>
              </a:rPr>
              <a:t>What the instructor should cover (in addition to slide content)</a:t>
            </a:r>
          </a:p>
          <a:p>
            <a:endParaRPr lang="en-GB"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a:t>
            </a:fld>
            <a:endParaRPr kumimoji="0" lang="en-GB"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27376355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dirty="0">
                <a:solidFill>
                  <a:schemeClr val="dk1"/>
                </a:solidFill>
                <a:latin typeface="Calibri"/>
                <a:ea typeface="Calibri"/>
                <a:cs typeface="Calibri"/>
                <a:sym typeface="Calibri"/>
              </a:rPr>
              <a:t>Highlight the essential manuals and guidance documents that support the safe transport of ammunition and explosives on UN operations.</a:t>
            </a:r>
          </a:p>
          <a:p>
            <a:pPr marL="0" marR="0" lvl="0" indent="0" algn="l" rtl="0">
              <a:lnSpc>
                <a:spcPct val="100000"/>
              </a:lnSpc>
              <a:spcBef>
                <a:spcPts val="0"/>
              </a:spcBef>
              <a:spcAft>
                <a:spcPts val="0"/>
              </a:spcAft>
              <a:buClr>
                <a:schemeClr val="dk1"/>
              </a:buClr>
              <a:buSzPts val="1200"/>
              <a:buFont typeface="Calibri"/>
              <a:buNone/>
            </a:pPr>
            <a:endParaRPr lang="en-GB" b="1"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sz="1200" b="0" i="0" u="none" strike="noStrike" kern="1200" cap="none" dirty="0">
              <a:solidFill>
                <a:schemeClr val="tx1"/>
              </a:solidFill>
              <a:effectLst/>
              <a:latin typeface="Calibri"/>
              <a:ea typeface="Calibri"/>
              <a:cs typeface="Calibri"/>
              <a:sym typeface="Calibri"/>
            </a:endParaRPr>
          </a:p>
          <a:p>
            <a:pPr rtl="0" fontAlgn="base"/>
            <a:endParaRPr lang="en-GB" sz="1200" b="0" i="0" u="none" strike="noStrike" kern="1200" cap="none" dirty="0">
              <a:solidFill>
                <a:schemeClr val="tx1"/>
              </a:solidFill>
              <a:effectLst/>
              <a:latin typeface="Calibri"/>
              <a:ea typeface="Calibri"/>
              <a:cs typeface="Calibri"/>
              <a:sym typeface="Calibri"/>
            </a:endParaRPr>
          </a:p>
          <a:p>
            <a:pPr rtl="0" fontAlgn="base"/>
            <a:endParaRPr lang="en-GB" sz="1200" b="0" i="0" u="none" strike="noStrike" kern="1200" cap="none" dirty="0">
              <a:solidFill>
                <a:schemeClr val="tx1"/>
              </a:solidFill>
              <a:effectLst/>
              <a:latin typeface="Calibri"/>
              <a:ea typeface="Calibri"/>
              <a:cs typeface="Calibri"/>
              <a:sym typeface="Calibri"/>
            </a:endParaRPr>
          </a:p>
          <a:p>
            <a:pPr marL="0" indent="0">
              <a:defRPr/>
            </a:pPr>
            <a:r>
              <a:rPr lang="en-US" dirty="0"/>
              <a:t>Image provided by Hoplite Consulting Ltd. </a:t>
            </a:r>
            <a:endParaRPr lang="en-GB" dirty="0"/>
          </a:p>
          <a:p>
            <a:endParaRPr lang="en-AF"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7</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696246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171450" indent="-171450">
              <a:buClr>
                <a:schemeClr val="dk1"/>
              </a:buClr>
              <a:buSzPts val="1200"/>
              <a:buFont typeface="Arial"/>
              <a:buChar char="•"/>
            </a:pPr>
            <a:r>
              <a:rPr lang="en-GB" b="1" dirty="0"/>
              <a:t>Describe the pre-loading safety precautions for vehicles. </a:t>
            </a:r>
            <a:endParaRPr lang="en-GB" sz="1200" b="1" dirty="0">
              <a:solidFill>
                <a:schemeClr val="dk1"/>
              </a:solidFill>
              <a:latin typeface="Calibri"/>
              <a:ea typeface="Calibri"/>
              <a:cs typeface="Calibri"/>
            </a:endParaRPr>
          </a:p>
          <a:p>
            <a:pPr marL="171450" indent="-171450">
              <a:buClr>
                <a:schemeClr val="dk1"/>
              </a:buClr>
              <a:buSzPts val="1200"/>
              <a:buFont typeface="Arial"/>
              <a:buChar char="•"/>
            </a:pPr>
            <a:endParaRPr lang="en-GB" sz="1200" b="1" i="0" u="sng" strike="noStrike" cap="none" dirty="0">
              <a:solidFill>
                <a:schemeClr val="dk1"/>
              </a:solidFill>
              <a:effectLst/>
              <a:latin typeface="Calibri"/>
              <a:ea typeface="Calibri"/>
              <a:cs typeface="Calibri"/>
              <a:sym typeface="Calibri"/>
            </a:endParaRPr>
          </a:p>
          <a:p>
            <a:pPr marL="0" indent="0">
              <a:buClr>
                <a:schemeClr val="dk1"/>
              </a:buClr>
              <a:buSzPts val="1200"/>
              <a:buFont typeface="Arial"/>
              <a:buNone/>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b="1" dirty="0">
              <a:ea typeface="Arial"/>
            </a:endParaRPr>
          </a:p>
          <a:p>
            <a:pPr marL="171450" indent="-171450">
              <a:buClr>
                <a:schemeClr val="dk1"/>
              </a:buClr>
              <a:buSzPts val="1200"/>
              <a:buFont typeface="Arial"/>
              <a:buChar char="•"/>
              <a:defRPr/>
            </a:pPr>
            <a:r>
              <a:rPr lang="en-GB" dirty="0">
                <a:ea typeface="Arial"/>
              </a:rPr>
              <a:t>Question participants to check recall from slide 8 and 9 of this lecture. </a:t>
            </a:r>
          </a:p>
          <a:p>
            <a:pPr marL="171450" indent="-171450">
              <a:buClr>
                <a:schemeClr val="dk1"/>
              </a:buClr>
              <a:buSzPts val="1200"/>
              <a:buFont typeface="Arial"/>
              <a:buChar char="•"/>
              <a:defRPr/>
            </a:pPr>
            <a:r>
              <a:rPr lang="en-GB" dirty="0">
                <a:ea typeface="Arial"/>
              </a:rPr>
              <a:t>Print out IATG 08.10 Annex D.</a:t>
            </a:r>
          </a:p>
          <a:p>
            <a:pPr marL="0" indent="0">
              <a:buClr>
                <a:schemeClr val="dk1"/>
              </a:buClr>
              <a:buSzPts val="1200"/>
              <a:buFont typeface="Calibri"/>
            </a:pPr>
            <a:endParaRPr lang="en-GB" b="1" dirty="0">
              <a:latin typeface="Arial"/>
              <a:ea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sng" strike="noStrike" cap="none" dirty="0">
                <a:solidFill>
                  <a:schemeClr val="dk1"/>
                </a:solidFill>
                <a:effectLst/>
                <a:latin typeface="Calibri"/>
                <a:ea typeface="Calibri"/>
                <a:cs typeface="Calibri"/>
                <a:sym typeface="Calibri"/>
              </a:rPr>
              <a:t>participant activity</a:t>
            </a:r>
            <a:endParaRPr lang="en-GB" sz="1200" dirty="0">
              <a:solidFill>
                <a:schemeClr val="dk1"/>
              </a:solidFill>
              <a:latin typeface="Calibri"/>
              <a:ea typeface="Calibri"/>
              <a:cs typeface="Calibri"/>
              <a:sym typeface="Calibri"/>
            </a:endParaRPr>
          </a:p>
          <a:p>
            <a:pPr marL="171450" indent="-171450">
              <a:buClr>
                <a:schemeClr val="dk1"/>
              </a:buClr>
              <a:buSzPts val="1200"/>
              <a:buFont typeface="Arial"/>
              <a:buChar char="•"/>
              <a:defRPr/>
            </a:pPr>
            <a:r>
              <a:rPr lang="en-GB" sz="1200" dirty="0"/>
              <a:t>participants to open IATG </a:t>
            </a:r>
            <a:r>
              <a:rPr lang="en-GB" dirty="0"/>
              <a:t>08.10</a:t>
            </a:r>
            <a:r>
              <a:rPr lang="en-GB" sz="1200" dirty="0"/>
              <a:t> Annex D</a:t>
            </a:r>
            <a:r>
              <a:rPr lang="en-GB" dirty="0"/>
              <a:t>. </a:t>
            </a:r>
            <a:endParaRPr lang="en-GB" sz="1200" dirty="0"/>
          </a:p>
          <a:p>
            <a:pPr marL="171450" indent="-171450">
              <a:buClr>
                <a:schemeClr val="dk1"/>
              </a:buClr>
              <a:buSzPts val="1200"/>
              <a:buFont typeface="Arial"/>
              <a:buChar char="•"/>
            </a:pPr>
            <a:r>
              <a:rPr lang="en-GB" dirty="0">
                <a:ea typeface="Arial"/>
              </a:rPr>
              <a:t>Ask the participants to pick out any challenges that they would have in a mission to meet the requirements. </a:t>
            </a:r>
            <a:r>
              <a:rPr lang="en-GB" b="1" dirty="0">
                <a:ea typeface="Arial"/>
              </a:rPr>
              <a:t>Suggested answer:</a:t>
            </a:r>
            <a:r>
              <a:rPr lang="en-GB" dirty="0">
                <a:ea typeface="Arial"/>
              </a:rPr>
              <a:t> Driver credentials do not meet the regulations in terms of minimum age for a heavy vehicle. </a:t>
            </a:r>
            <a:r>
              <a:rPr lang="en-GB" b="1" dirty="0">
                <a:ea typeface="Arial"/>
              </a:rPr>
              <a:t>Solution: </a:t>
            </a:r>
            <a:r>
              <a:rPr lang="en-GB" dirty="0">
                <a:ea typeface="Arial"/>
              </a:rPr>
              <a:t>Change driver or postpone the transit until a driver is found who meets the criteria. </a:t>
            </a:r>
            <a:endParaRPr lang="en-GB" b="1" dirty="0"/>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8</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246328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200" b="1" i="0" u="sng" strike="noStrike" cap="none">
                <a:solidFill>
                  <a:schemeClr val="dk1"/>
                </a:solidFill>
                <a:effectLst/>
                <a:latin typeface="Calibri"/>
                <a:ea typeface="Calibri"/>
                <a:cs typeface="Calibri"/>
                <a:sym typeface="Calibri"/>
              </a:rPr>
              <a:t>Main idea/objective for slide:</a:t>
            </a:r>
          </a:p>
          <a:p>
            <a:pPr marL="171450" indent="-171450">
              <a:buClr>
                <a:schemeClr val="dk1"/>
              </a:buClr>
              <a:buSzPts val="1200"/>
              <a:buFont typeface="Arial"/>
              <a:buChar char="•"/>
            </a:pPr>
            <a:r>
              <a:rPr lang="en-GB" b="1"/>
              <a:t>Understand basic considerations for loading and unloading of AE</a:t>
            </a:r>
            <a:r>
              <a:rPr lang="en-GB" sz="1200" b="1">
                <a:solidFill>
                  <a:schemeClr val="dk1"/>
                </a:solidFill>
                <a:latin typeface="Calibri"/>
                <a:ea typeface="Calibri"/>
                <a:cs typeface="Calibri"/>
                <a:sym typeface="Calibri"/>
              </a:rPr>
              <a:t>.</a:t>
            </a:r>
            <a:r>
              <a:rPr lang="en-GB" b="1"/>
              <a:t> </a:t>
            </a:r>
            <a:endParaRPr lang="en-GB" sz="1200" b="1">
              <a:solidFill>
                <a:schemeClr val="dk1"/>
              </a:solidFill>
              <a:latin typeface="Calibri"/>
              <a:ea typeface="Calibri"/>
              <a:cs typeface="Calibri"/>
            </a:endParaRPr>
          </a:p>
          <a:p>
            <a:pPr marL="0" indent="0">
              <a:buClr>
                <a:schemeClr val="dk1"/>
              </a:buClr>
              <a:buSzPts val="1200"/>
            </a:pPr>
            <a:endParaRPr lang="en-GB" sz="1200" b="1" i="0" u="sng" strike="noStrike" cap="none">
              <a:solidFill>
                <a:schemeClr val="dk1"/>
              </a:solidFill>
              <a:effectLst/>
              <a:latin typeface="Calibri"/>
              <a:ea typeface="Calibri"/>
              <a:cs typeface="Calibri"/>
            </a:endParaRPr>
          </a:p>
          <a:p>
            <a:pPr marL="171450" indent="-171450">
              <a:buClr>
                <a:schemeClr val="dk1"/>
              </a:buClr>
              <a:buSzPts val="1200"/>
              <a:buFont typeface="Arial"/>
              <a:buChar char="•"/>
            </a:pPr>
            <a:endParaRPr lang="en-GB" b="1">
              <a:ea typeface="Arial"/>
              <a:cs typeface="Arial"/>
            </a:endParaRPr>
          </a:p>
          <a:p>
            <a:r>
              <a:rPr lang="en-GB" u="sng"/>
              <a:t>What the instructor should cover (in addition to slide content)</a:t>
            </a:r>
            <a:endParaRPr lang="en-GB"/>
          </a:p>
          <a:p>
            <a:r>
              <a:rPr lang="en-GB">
                <a:ea typeface="Arial"/>
              </a:rPr>
              <a:t>What other considerations should be considered but may not be written explicitly? </a:t>
            </a:r>
            <a:r>
              <a:rPr lang="en-GB" b="1">
                <a:ea typeface="Arial"/>
              </a:rPr>
              <a:t>Suggested answer: </a:t>
            </a:r>
            <a:r>
              <a:rPr lang="en-GB">
                <a:ea typeface="Arial"/>
              </a:rPr>
              <a:t>The loading and unloading shall only take place on solid ground designed to withstand the weight of the fully loaded vehicle. Subsidence in the case of heavy rainfall should be considered.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9</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326723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End Slide">
  <p:cSld name="Title/End Slide">
    <p:spTree>
      <p:nvGrpSpPr>
        <p:cNvPr id="1" name="Shape 10"/>
        <p:cNvGrpSpPr/>
        <p:nvPr/>
      </p:nvGrpSpPr>
      <p:grpSpPr>
        <a:xfrm>
          <a:off x="0" y="0"/>
          <a:ext cx="0" cy="0"/>
          <a:chOff x="0" y="0"/>
          <a:chExt cx="0" cy="0"/>
        </a:xfrm>
      </p:grpSpPr>
      <p:pic>
        <p:nvPicPr>
          <p:cNvPr id="11" name="Google Shape;11;p33" descr="Graphical user interface&#10;&#10;Description automatically generated"/>
          <p:cNvPicPr preferRelativeResize="0"/>
          <p:nvPr/>
        </p:nvPicPr>
        <p:blipFill rotWithShape="1">
          <a:blip r:embed="rId2">
            <a:alphaModFix/>
          </a:blip>
          <a:srcRect/>
          <a:stretch/>
        </p:blipFill>
        <p:spPr>
          <a:xfrm>
            <a:off x="0" y="0"/>
            <a:ext cx="9699171" cy="6858000"/>
          </a:xfrm>
          <a:prstGeom prst="rect">
            <a:avLst/>
          </a:prstGeom>
          <a:noFill/>
          <a:ln>
            <a:noFill/>
          </a:ln>
        </p:spPr>
      </p:pic>
      <p:pic>
        <p:nvPicPr>
          <p:cNvPr id="12" name="Google Shape;12;p33"/>
          <p:cNvPicPr preferRelativeResize="0"/>
          <p:nvPr/>
        </p:nvPicPr>
        <p:blipFill rotWithShape="1">
          <a:blip r:embed="rId3">
            <a:alphaModFix/>
          </a:blip>
          <a:srcRect/>
          <a:stretch/>
        </p:blipFill>
        <p:spPr>
          <a:xfrm>
            <a:off x="95613" y="127571"/>
            <a:ext cx="600462" cy="509981"/>
          </a:xfrm>
          <a:prstGeom prst="rect">
            <a:avLst/>
          </a:prstGeom>
          <a:noFill/>
          <a:ln>
            <a:noFill/>
          </a:ln>
        </p:spPr>
      </p:pic>
      <p:sp>
        <p:nvSpPr>
          <p:cNvPr id="13" name="Google Shape;13;p33"/>
          <p:cNvSpPr/>
          <p:nvPr/>
        </p:nvSpPr>
        <p:spPr>
          <a:xfrm>
            <a:off x="696075" y="0"/>
            <a:ext cx="2708671" cy="3338514"/>
          </a:xfrm>
          <a:prstGeom prst="downArrow">
            <a:avLst>
              <a:gd name="adj1" fmla="val 100000"/>
              <a:gd name="adj2" fmla="val 26890"/>
            </a:avLst>
          </a:prstGeom>
          <a:solidFill>
            <a:srgbClr val="262626"/>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4" name="Google Shape;14;p33"/>
          <p:cNvPicPr preferRelativeResize="0"/>
          <p:nvPr/>
        </p:nvPicPr>
        <p:blipFill rotWithShape="1">
          <a:blip r:embed="rId3">
            <a:alphaModFix/>
          </a:blip>
          <a:srcRect/>
          <a:stretch/>
        </p:blipFill>
        <p:spPr>
          <a:xfrm>
            <a:off x="95613" y="137845"/>
            <a:ext cx="600462" cy="509981"/>
          </a:xfrm>
          <a:prstGeom prst="rect">
            <a:avLst/>
          </a:prstGeom>
          <a:noFill/>
          <a:ln>
            <a:noFill/>
          </a:ln>
        </p:spPr>
      </p:pic>
      <p:sp>
        <p:nvSpPr>
          <p:cNvPr id="15" name="Google Shape;15;p33"/>
          <p:cNvSpPr txBox="1">
            <a:spLocks noGrp="1"/>
          </p:cNvSpPr>
          <p:nvPr>
            <p:ph type="body" idx="1"/>
          </p:nvPr>
        </p:nvSpPr>
        <p:spPr>
          <a:xfrm>
            <a:off x="914668" y="382561"/>
            <a:ext cx="2187575" cy="2083237"/>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2400"/>
              <a:buFont typeface="Arial"/>
              <a:buNone/>
              <a:defRPr sz="2400" b="1" i="0" u="none" strike="noStrike" cap="none">
                <a:solidFill>
                  <a:schemeClr val="lt1"/>
                </a:solidFill>
                <a:latin typeface="Arial"/>
                <a:ea typeface="Arial"/>
                <a:cs typeface="Arial"/>
                <a:sym typeface="Arial"/>
              </a:defRPr>
            </a:lvl1pPr>
            <a:lvl2pPr marL="914400" marR="0" lvl="1" indent="-228600" algn="ctr" rtl="0">
              <a:lnSpc>
                <a:spcPct val="90000"/>
              </a:lnSpc>
              <a:spcBef>
                <a:spcPts val="500"/>
              </a:spcBef>
              <a:spcAft>
                <a:spcPts val="0"/>
              </a:spcAft>
              <a:buClr>
                <a:schemeClr val="lt1"/>
              </a:buClr>
              <a:buSzPts val="2400"/>
              <a:buFont typeface="Arial"/>
              <a:buNone/>
              <a:defRPr sz="2400" b="0" i="0" u="none" strike="noStrike" cap="none">
                <a:solidFill>
                  <a:schemeClr val="lt1"/>
                </a:solidFill>
                <a:latin typeface="Arial"/>
                <a:ea typeface="Arial"/>
                <a:cs typeface="Arial"/>
                <a:sym typeface="Arial"/>
              </a:defRPr>
            </a:lvl2pPr>
            <a:lvl3pPr marL="1371600" marR="0" lvl="2" indent="-228600" algn="ctr"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Arial"/>
                <a:ea typeface="Arial"/>
                <a:cs typeface="Arial"/>
                <a:sym typeface="Arial"/>
              </a:defRPr>
            </a:lvl3pPr>
            <a:lvl4pPr marL="1828800" marR="0" lvl="3" indent="-228600" algn="ctr" rtl="0">
              <a:lnSpc>
                <a:spcPct val="90000"/>
              </a:lnSpc>
              <a:spcBef>
                <a:spcPts val="500"/>
              </a:spcBef>
              <a:spcAft>
                <a:spcPts val="0"/>
              </a:spcAft>
              <a:buClr>
                <a:schemeClr val="lt1"/>
              </a:buClr>
              <a:buSzPts val="1800"/>
              <a:buFont typeface="Arial"/>
              <a:buNone/>
              <a:defRPr sz="1800" b="0" i="0" u="none" strike="noStrike" cap="none">
                <a:solidFill>
                  <a:schemeClr val="lt1"/>
                </a:solidFill>
                <a:latin typeface="Arial"/>
                <a:ea typeface="Arial"/>
                <a:cs typeface="Arial"/>
                <a:sym typeface="Arial"/>
              </a:defRPr>
            </a:lvl4pPr>
            <a:lvl5pPr marL="2286000" marR="0" lvl="4" indent="-228600" algn="ctr" rtl="0">
              <a:lnSpc>
                <a:spcPct val="90000"/>
              </a:lnSpc>
              <a:spcBef>
                <a:spcPts val="500"/>
              </a:spcBef>
              <a:spcAft>
                <a:spcPts val="0"/>
              </a:spcAft>
              <a:buClr>
                <a:schemeClr val="lt1"/>
              </a:buClr>
              <a:buSzPts val="1800"/>
              <a:buFont typeface="Arial"/>
              <a:buNone/>
              <a:defRPr sz="18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 name="Google Shape;16;p33"/>
          <p:cNvSpPr/>
          <p:nvPr/>
        </p:nvSpPr>
        <p:spPr>
          <a:xfrm flipH="1">
            <a:off x="2691829" y="5116530"/>
            <a:ext cx="7007341" cy="1520575"/>
          </a:xfrm>
          <a:prstGeom prst="homePlate">
            <a:avLst>
              <a:gd name="adj" fmla="val 50000"/>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7" name="Google Shape;17;p33"/>
          <p:cNvSpPr txBox="1">
            <a:spLocks noGrp="1"/>
          </p:cNvSpPr>
          <p:nvPr>
            <p:ph type="body" idx="2"/>
          </p:nvPr>
        </p:nvSpPr>
        <p:spPr>
          <a:xfrm>
            <a:off x="3404746" y="5321300"/>
            <a:ext cx="6150417" cy="115411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2pPr>
            <a:lvl3pPr marL="1371600" marR="0" lvl="2"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3pPr>
            <a:lvl4pPr marL="1828800" marR="0" lvl="3"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4pPr>
            <a:lvl5pPr marL="2286000" marR="0" lvl="4"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Lesson Overview/KLP Slide">
  <p:cSld name="Lesson Overview/KLP Slide">
    <p:spTree>
      <p:nvGrpSpPr>
        <p:cNvPr id="1" name="Shape 27"/>
        <p:cNvGrpSpPr/>
        <p:nvPr/>
      </p:nvGrpSpPr>
      <p:grpSpPr>
        <a:xfrm>
          <a:off x="0" y="0"/>
          <a:ext cx="0" cy="0"/>
          <a:chOff x="0" y="0"/>
          <a:chExt cx="0" cy="0"/>
        </a:xfrm>
      </p:grpSpPr>
      <p:sp>
        <p:nvSpPr>
          <p:cNvPr id="28" name="Google Shape;28;p16"/>
          <p:cNvSpPr/>
          <p:nvPr/>
        </p:nvSpPr>
        <p:spPr>
          <a:xfrm>
            <a:off x="0" y="0"/>
            <a:ext cx="3766756"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29" name="Google Shape;29;p16"/>
          <p:cNvCxnSpPr/>
          <p:nvPr/>
        </p:nvCxnSpPr>
        <p:spPr>
          <a:xfrm rot="10800000">
            <a:off x="619125"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30" name="Google Shape;30;p16"/>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31" name="Google Shape;31;p1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5338" y="76200"/>
            <a:ext cx="600462" cy="509981"/>
          </a:xfrm>
          <a:prstGeom prst="rect">
            <a:avLst/>
          </a:prstGeom>
          <a:noFill/>
          <a:ln>
            <a:noFill/>
          </a:ln>
        </p:spPr>
      </p:pic>
      <p:sp>
        <p:nvSpPr>
          <p:cNvPr id="32" name="Google Shape;32;p16"/>
          <p:cNvSpPr>
            <a:spLocks noGrp="1"/>
          </p:cNvSpPr>
          <p:nvPr>
            <p:ph type="dgm" idx="2"/>
          </p:nvPr>
        </p:nvSpPr>
        <p:spPr>
          <a:xfrm>
            <a:off x="3990975" y="712788"/>
            <a:ext cx="4905375" cy="5762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KLP Title Slide">
  <p:cSld name="KLP Title Slide">
    <p:spTree>
      <p:nvGrpSpPr>
        <p:cNvPr id="1" name="Shape 33"/>
        <p:cNvGrpSpPr/>
        <p:nvPr/>
      </p:nvGrpSpPr>
      <p:grpSpPr>
        <a:xfrm>
          <a:off x="0" y="0"/>
          <a:ext cx="0" cy="0"/>
          <a:chOff x="0" y="0"/>
          <a:chExt cx="0" cy="0"/>
        </a:xfrm>
      </p:grpSpPr>
      <p:sp>
        <p:nvSpPr>
          <p:cNvPr id="34" name="Google Shape;34;p17"/>
          <p:cNvSpPr/>
          <p:nvPr/>
        </p:nvSpPr>
        <p:spPr>
          <a:xfrm>
            <a:off x="388484" y="476778"/>
            <a:ext cx="5860116" cy="5920653"/>
          </a:xfrm>
          <a:prstGeom prst="rect">
            <a:avLst/>
          </a:prstGeom>
          <a:solidFill>
            <a:srgbClr val="4F81BD"/>
          </a:solidFill>
          <a:ln>
            <a:noFill/>
          </a:ln>
          <a:effectLst>
            <a:outerShdw blurRad="40000" dist="23000" dir="5400000" rotWithShape="0">
              <a:srgbClr val="000000">
                <a:alpha val="34509"/>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 name="Google Shape;35;p17"/>
          <p:cNvSpPr/>
          <p:nvPr/>
        </p:nvSpPr>
        <p:spPr>
          <a:xfrm>
            <a:off x="6379305" y="476778"/>
            <a:ext cx="2376212" cy="5920653"/>
          </a:xfrm>
          <a:prstGeom prst="rect">
            <a:avLst/>
          </a:prstGeom>
          <a:solidFill>
            <a:srgbClr val="DDD9C4"/>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36" name="Google Shape;36;p17"/>
          <p:cNvCxnSpPr/>
          <p:nvPr/>
        </p:nvCxnSpPr>
        <p:spPr>
          <a:xfrm>
            <a:off x="2625090" y="4424906"/>
            <a:ext cx="2971800" cy="0"/>
          </a:xfrm>
          <a:prstGeom prst="straightConnector1">
            <a:avLst/>
          </a:prstGeom>
          <a:noFill/>
          <a:ln w="19050" cap="flat" cmpd="sng">
            <a:solidFill>
              <a:srgbClr val="FFFFFF">
                <a:alpha val="80000"/>
              </a:srgbClr>
            </a:solidFill>
            <a:prstDash val="solid"/>
            <a:round/>
            <a:headEnd type="none" w="sm" len="sm"/>
            <a:tailEnd type="none" w="sm" len="sm"/>
          </a:ln>
        </p:spPr>
      </p:cxnSp>
      <p:sp>
        <p:nvSpPr>
          <p:cNvPr id="37" name="Google Shape;37;p17"/>
          <p:cNvSpPr txBox="1">
            <a:spLocks noGrp="1"/>
          </p:cNvSpPr>
          <p:nvPr>
            <p:ph type="body" idx="1"/>
          </p:nvPr>
        </p:nvSpPr>
        <p:spPr>
          <a:xfrm>
            <a:off x="1420813" y="1865870"/>
            <a:ext cx="4300537" cy="22854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1pPr>
            <a:lvl2pPr marL="914400" marR="0" lvl="1"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2pPr>
            <a:lvl3pPr marL="1371600" marR="0" lvl="2"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3pPr>
            <a:lvl4pPr marL="1828800" marR="0" lvl="3"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4pPr>
            <a:lvl5pPr marL="2286000" marR="0" lvl="4"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Grey Background Main Body Slide">
  <p:cSld name="Grey Background Main Body Slide">
    <p:spTree>
      <p:nvGrpSpPr>
        <p:cNvPr id="1" name="Shape 38"/>
        <p:cNvGrpSpPr/>
        <p:nvPr/>
      </p:nvGrpSpPr>
      <p:grpSpPr>
        <a:xfrm>
          <a:off x="0" y="0"/>
          <a:ext cx="0" cy="0"/>
          <a:chOff x="0" y="0"/>
          <a:chExt cx="0" cy="0"/>
        </a:xfrm>
      </p:grpSpPr>
      <p:sp>
        <p:nvSpPr>
          <p:cNvPr id="39" name="Google Shape;39;p18"/>
          <p:cNvSpPr/>
          <p:nvPr/>
        </p:nvSpPr>
        <p:spPr>
          <a:xfrm>
            <a:off x="148281" y="160637"/>
            <a:ext cx="8872151" cy="6586151"/>
          </a:xfrm>
          <a:prstGeom prst="rect">
            <a:avLst/>
          </a:prstGeom>
          <a:solidFill>
            <a:schemeClr val="dk1">
              <a:alpha val="9411"/>
            </a:schemeClr>
          </a:solidFill>
          <a:ln w="127000" cap="sq" cmpd="thinThick">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40" name="Google Shape;40;p18"/>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4F81BD"/>
              </a:buClr>
              <a:buSzPts val="4400"/>
              <a:buFont typeface="Arial"/>
              <a:buNone/>
              <a:defRPr sz="4400" b="0" i="0" u="none" strike="noStrike" cap="none">
                <a:solidFill>
                  <a:srgbClr val="4F81BD"/>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1" name="Google Shape;41;p18"/>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lvl1pPr marL="457200" marR="0" lvl="0" indent="-457200" algn="l" rtl="0">
              <a:lnSpc>
                <a:spcPct val="90000"/>
              </a:lnSpc>
              <a:spcBef>
                <a:spcPts val="10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1pPr>
            <a:lvl2pPr marL="914400" marR="0" lvl="1"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L="1371600" marR="0" lvl="2"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3pPr>
            <a:lvl4pPr marL="1828800" marR="0" lvl="3"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4pPr>
            <a:lvl5pPr marL="2286000" marR="0" lvl="4"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42" name="Google Shape;42;p1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37273" y="258173"/>
            <a:ext cx="600462" cy="509981"/>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Questions Slide">
  <p:cSld name="Questions Slide">
    <p:spTree>
      <p:nvGrpSpPr>
        <p:cNvPr id="1" name="Shape 47"/>
        <p:cNvGrpSpPr/>
        <p:nvPr/>
      </p:nvGrpSpPr>
      <p:grpSpPr>
        <a:xfrm>
          <a:off x="0" y="0"/>
          <a:ext cx="0" cy="0"/>
          <a:chOff x="0" y="0"/>
          <a:chExt cx="0" cy="0"/>
        </a:xfrm>
      </p:grpSpPr>
      <p:sp>
        <p:nvSpPr>
          <p:cNvPr id="48" name="Google Shape;48;p20"/>
          <p:cNvSpPr/>
          <p:nvPr/>
        </p:nvSpPr>
        <p:spPr>
          <a:xfrm>
            <a:off x="5835394" y="0"/>
            <a:ext cx="3308606" cy="6858000"/>
          </a:xfrm>
          <a:prstGeom prst="rect">
            <a:avLst/>
          </a:prstGeom>
          <a:solidFill>
            <a:srgbClr val="4F81BD">
              <a:alpha val="8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9" name="Google Shape;49;p20"/>
          <p:cNvSpPr/>
          <p:nvPr/>
        </p:nvSpPr>
        <p:spPr>
          <a:xfrm>
            <a:off x="0" y="0"/>
            <a:ext cx="5835394" cy="6858000"/>
          </a:xfrm>
          <a:prstGeom prst="rect">
            <a:avLst/>
          </a:prstGeom>
          <a:solidFill>
            <a:schemeClr val="dk1">
              <a:alpha val="8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0" name="Google Shape;50;p2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5338" y="76200"/>
            <a:ext cx="600462" cy="509981"/>
          </a:xfrm>
          <a:prstGeom prst="rect">
            <a:avLst/>
          </a:prstGeom>
          <a:noFill/>
          <a:ln>
            <a:noFill/>
          </a:ln>
        </p:spPr>
      </p:pic>
      <p:sp>
        <p:nvSpPr>
          <p:cNvPr id="51" name="Google Shape;51;p20"/>
          <p:cNvSpPr txBox="1">
            <a:spLocks noGrp="1"/>
          </p:cNvSpPr>
          <p:nvPr>
            <p:ph type="title"/>
          </p:nvPr>
        </p:nvSpPr>
        <p:spPr>
          <a:xfrm>
            <a:off x="168978" y="965199"/>
            <a:ext cx="5497438" cy="4927601"/>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End Slide">
  <p:cSld name="Title/End Slide">
    <p:spTree>
      <p:nvGrpSpPr>
        <p:cNvPr id="1" name="Shape 10"/>
        <p:cNvGrpSpPr/>
        <p:nvPr/>
      </p:nvGrpSpPr>
      <p:grpSpPr>
        <a:xfrm>
          <a:off x="0" y="0"/>
          <a:ext cx="0" cy="0"/>
          <a:chOff x="0" y="0"/>
          <a:chExt cx="0" cy="0"/>
        </a:xfrm>
      </p:grpSpPr>
      <p:pic>
        <p:nvPicPr>
          <p:cNvPr id="11" name="Google Shape;11;p33" descr="Graphical user interface&#10;&#10;Description automatically generated"/>
          <p:cNvPicPr preferRelativeResize="0"/>
          <p:nvPr/>
        </p:nvPicPr>
        <p:blipFill rotWithShape="1">
          <a:blip r:embed="rId2">
            <a:alphaModFix/>
          </a:blip>
          <a:srcRect/>
          <a:stretch/>
        </p:blipFill>
        <p:spPr>
          <a:xfrm>
            <a:off x="0" y="0"/>
            <a:ext cx="9699171" cy="6858000"/>
          </a:xfrm>
          <a:prstGeom prst="rect">
            <a:avLst/>
          </a:prstGeom>
          <a:noFill/>
          <a:ln>
            <a:noFill/>
          </a:ln>
        </p:spPr>
      </p:pic>
      <p:pic>
        <p:nvPicPr>
          <p:cNvPr id="12" name="Google Shape;12;p33"/>
          <p:cNvPicPr preferRelativeResize="0"/>
          <p:nvPr/>
        </p:nvPicPr>
        <p:blipFill rotWithShape="1">
          <a:blip r:embed="rId3">
            <a:alphaModFix/>
          </a:blip>
          <a:srcRect/>
          <a:stretch/>
        </p:blipFill>
        <p:spPr>
          <a:xfrm>
            <a:off x="95613" y="127571"/>
            <a:ext cx="600462" cy="509981"/>
          </a:xfrm>
          <a:prstGeom prst="rect">
            <a:avLst/>
          </a:prstGeom>
          <a:noFill/>
          <a:ln>
            <a:noFill/>
          </a:ln>
        </p:spPr>
      </p:pic>
      <p:sp>
        <p:nvSpPr>
          <p:cNvPr id="13" name="Google Shape;13;p33"/>
          <p:cNvSpPr/>
          <p:nvPr/>
        </p:nvSpPr>
        <p:spPr>
          <a:xfrm>
            <a:off x="696075" y="0"/>
            <a:ext cx="2708671" cy="3338514"/>
          </a:xfrm>
          <a:prstGeom prst="downArrow">
            <a:avLst>
              <a:gd name="adj1" fmla="val 100000"/>
              <a:gd name="adj2" fmla="val 26890"/>
            </a:avLst>
          </a:prstGeom>
          <a:solidFill>
            <a:srgbClr val="262626"/>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4" name="Google Shape;14;p33"/>
          <p:cNvPicPr preferRelativeResize="0"/>
          <p:nvPr/>
        </p:nvPicPr>
        <p:blipFill rotWithShape="1">
          <a:blip r:embed="rId3">
            <a:alphaModFix/>
          </a:blip>
          <a:srcRect/>
          <a:stretch/>
        </p:blipFill>
        <p:spPr>
          <a:xfrm>
            <a:off x="95613" y="137845"/>
            <a:ext cx="600462" cy="509981"/>
          </a:xfrm>
          <a:prstGeom prst="rect">
            <a:avLst/>
          </a:prstGeom>
          <a:noFill/>
          <a:ln>
            <a:noFill/>
          </a:ln>
        </p:spPr>
      </p:pic>
      <p:sp>
        <p:nvSpPr>
          <p:cNvPr id="15" name="Google Shape;15;p33"/>
          <p:cNvSpPr txBox="1">
            <a:spLocks noGrp="1"/>
          </p:cNvSpPr>
          <p:nvPr>
            <p:ph type="body" idx="1"/>
          </p:nvPr>
        </p:nvSpPr>
        <p:spPr>
          <a:xfrm>
            <a:off x="914668" y="382561"/>
            <a:ext cx="2187575" cy="2083237"/>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2400"/>
              <a:buFont typeface="Arial"/>
              <a:buNone/>
              <a:defRPr sz="2400" b="1" i="0" u="none" strike="noStrike" cap="none">
                <a:solidFill>
                  <a:schemeClr val="lt1"/>
                </a:solidFill>
                <a:latin typeface="Arial"/>
                <a:ea typeface="Arial"/>
                <a:cs typeface="Arial"/>
                <a:sym typeface="Arial"/>
              </a:defRPr>
            </a:lvl1pPr>
            <a:lvl2pPr marL="914400" marR="0" lvl="1" indent="-228600" algn="ctr" rtl="0">
              <a:lnSpc>
                <a:spcPct val="90000"/>
              </a:lnSpc>
              <a:spcBef>
                <a:spcPts val="500"/>
              </a:spcBef>
              <a:spcAft>
                <a:spcPts val="0"/>
              </a:spcAft>
              <a:buClr>
                <a:schemeClr val="lt1"/>
              </a:buClr>
              <a:buSzPts val="2400"/>
              <a:buFont typeface="Arial"/>
              <a:buNone/>
              <a:defRPr sz="2400" b="0" i="0" u="none" strike="noStrike" cap="none">
                <a:solidFill>
                  <a:schemeClr val="lt1"/>
                </a:solidFill>
                <a:latin typeface="Arial"/>
                <a:ea typeface="Arial"/>
                <a:cs typeface="Arial"/>
                <a:sym typeface="Arial"/>
              </a:defRPr>
            </a:lvl2pPr>
            <a:lvl3pPr marL="1371600" marR="0" lvl="2" indent="-228600" algn="ctr"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Arial"/>
                <a:ea typeface="Arial"/>
                <a:cs typeface="Arial"/>
                <a:sym typeface="Arial"/>
              </a:defRPr>
            </a:lvl3pPr>
            <a:lvl4pPr marL="1828800" marR="0" lvl="3" indent="-228600" algn="ctr" rtl="0">
              <a:lnSpc>
                <a:spcPct val="90000"/>
              </a:lnSpc>
              <a:spcBef>
                <a:spcPts val="500"/>
              </a:spcBef>
              <a:spcAft>
                <a:spcPts val="0"/>
              </a:spcAft>
              <a:buClr>
                <a:schemeClr val="lt1"/>
              </a:buClr>
              <a:buSzPts val="1800"/>
              <a:buFont typeface="Arial"/>
              <a:buNone/>
              <a:defRPr sz="1800" b="0" i="0" u="none" strike="noStrike" cap="none">
                <a:solidFill>
                  <a:schemeClr val="lt1"/>
                </a:solidFill>
                <a:latin typeface="Arial"/>
                <a:ea typeface="Arial"/>
                <a:cs typeface="Arial"/>
                <a:sym typeface="Arial"/>
              </a:defRPr>
            </a:lvl4pPr>
            <a:lvl5pPr marL="2286000" marR="0" lvl="4" indent="-228600" algn="ctr" rtl="0">
              <a:lnSpc>
                <a:spcPct val="90000"/>
              </a:lnSpc>
              <a:spcBef>
                <a:spcPts val="500"/>
              </a:spcBef>
              <a:spcAft>
                <a:spcPts val="0"/>
              </a:spcAft>
              <a:buClr>
                <a:schemeClr val="lt1"/>
              </a:buClr>
              <a:buSzPts val="1800"/>
              <a:buFont typeface="Arial"/>
              <a:buNone/>
              <a:defRPr sz="18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 name="Google Shape;16;p33"/>
          <p:cNvSpPr/>
          <p:nvPr/>
        </p:nvSpPr>
        <p:spPr>
          <a:xfrm flipH="1">
            <a:off x="2691829" y="5116530"/>
            <a:ext cx="7007341" cy="1520575"/>
          </a:xfrm>
          <a:prstGeom prst="homePlate">
            <a:avLst>
              <a:gd name="adj" fmla="val 50000"/>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7" name="Google Shape;17;p33"/>
          <p:cNvSpPr txBox="1">
            <a:spLocks noGrp="1"/>
          </p:cNvSpPr>
          <p:nvPr>
            <p:ph type="body" idx="2"/>
          </p:nvPr>
        </p:nvSpPr>
        <p:spPr>
          <a:xfrm>
            <a:off x="3404746" y="5321300"/>
            <a:ext cx="6150417" cy="115411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2pPr>
            <a:lvl3pPr marL="1371600" marR="0" lvl="2"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3pPr>
            <a:lvl4pPr marL="1828800" marR="0" lvl="3"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4pPr>
            <a:lvl5pPr marL="2286000" marR="0" lvl="4"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42154340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Objective Slide">
  <p:cSld name="Objective Slide">
    <p:spTree>
      <p:nvGrpSpPr>
        <p:cNvPr id="1" name="Shape 18"/>
        <p:cNvGrpSpPr/>
        <p:nvPr/>
      </p:nvGrpSpPr>
      <p:grpSpPr>
        <a:xfrm>
          <a:off x="0" y="0"/>
          <a:ext cx="0" cy="0"/>
          <a:chOff x="0" y="0"/>
          <a:chExt cx="0" cy="0"/>
        </a:xfrm>
      </p:grpSpPr>
      <p:sp>
        <p:nvSpPr>
          <p:cNvPr id="19" name="Google Shape;19;p34"/>
          <p:cNvSpPr/>
          <p:nvPr/>
        </p:nvSpPr>
        <p:spPr>
          <a:xfrm>
            <a:off x="0" y="0"/>
            <a:ext cx="3766756"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Arial"/>
              <a:ea typeface="Arial"/>
              <a:cs typeface="Arial"/>
              <a:sym typeface="Arial"/>
            </a:endParaRPr>
          </a:p>
        </p:txBody>
      </p:sp>
      <p:grpSp>
        <p:nvGrpSpPr>
          <p:cNvPr id="20" name="Google Shape;20;p34"/>
          <p:cNvGrpSpPr/>
          <p:nvPr/>
        </p:nvGrpSpPr>
        <p:grpSpPr>
          <a:xfrm>
            <a:off x="3994359" y="1512277"/>
            <a:ext cx="4850703" cy="4423875"/>
            <a:chOff x="1154017" y="-431080"/>
            <a:chExt cx="2785558" cy="2642900"/>
          </a:xfrm>
        </p:grpSpPr>
        <p:sp>
          <p:nvSpPr>
            <p:cNvPr id="21" name="Google Shape;21;p34"/>
            <p:cNvSpPr/>
            <p:nvPr/>
          </p:nvSpPr>
          <p:spPr>
            <a:xfrm>
              <a:off x="1154017" y="503"/>
              <a:ext cx="2785558" cy="1671335"/>
            </a:xfrm>
            <a:prstGeom prst="rect">
              <a:avLst/>
            </a:prstGeom>
            <a:solidFill>
              <a:schemeClr val="accent1"/>
            </a:solidFill>
            <a:ln w="1905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2000"/>
                <a:buFont typeface="Arial"/>
                <a:buNone/>
              </a:pPr>
              <a:endParaRPr sz="2000" b="0" i="0" u="none" strike="noStrike" cap="none">
                <a:solidFill>
                  <a:schemeClr val="lt1"/>
                </a:solidFill>
                <a:latin typeface="Arial"/>
                <a:ea typeface="Arial"/>
                <a:cs typeface="Arial"/>
                <a:sym typeface="Arial"/>
              </a:endParaRPr>
            </a:p>
          </p:txBody>
        </p:sp>
        <p:sp>
          <p:nvSpPr>
            <p:cNvPr id="22" name="Google Shape;22;p34"/>
            <p:cNvSpPr txBox="1"/>
            <p:nvPr/>
          </p:nvSpPr>
          <p:spPr>
            <a:xfrm>
              <a:off x="1154017" y="-431080"/>
              <a:ext cx="2785558" cy="2642900"/>
            </a:xfrm>
            <a:prstGeom prst="rect">
              <a:avLst/>
            </a:prstGeom>
            <a:solidFill>
              <a:srgbClr val="4F81BD"/>
            </a:solidFill>
            <a:ln w="19050" cap="flat" cmpd="sng">
              <a:solidFill>
                <a:schemeClr val="lt1"/>
              </a:solidFill>
              <a:prstDash val="solid"/>
              <a:miter lim="800000"/>
              <a:headEnd type="none" w="sm" len="sm"/>
              <a:tailEnd type="none" w="sm" len="sm"/>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None/>
              </a:pPr>
              <a:endParaRPr sz="3000" b="0" i="0" u="none" strike="noStrike" cap="none">
                <a:solidFill>
                  <a:schemeClr val="lt1"/>
                </a:solidFill>
                <a:latin typeface="Arial"/>
                <a:ea typeface="Arial"/>
                <a:cs typeface="Arial"/>
                <a:sym typeface="Arial"/>
              </a:endParaRPr>
            </a:p>
          </p:txBody>
        </p:sp>
      </p:grpSp>
      <p:pic>
        <p:nvPicPr>
          <p:cNvPr id="23" name="Google Shape;23;p34"/>
          <p:cNvPicPr preferRelativeResize="0"/>
          <p:nvPr/>
        </p:nvPicPr>
        <p:blipFill rotWithShape="1">
          <a:blip r:embed="rId2">
            <a:alphaModFix/>
          </a:blip>
          <a:srcRect/>
          <a:stretch/>
        </p:blipFill>
        <p:spPr>
          <a:xfrm>
            <a:off x="85338" y="76200"/>
            <a:ext cx="600462" cy="509981"/>
          </a:xfrm>
          <a:prstGeom prst="rect">
            <a:avLst/>
          </a:prstGeom>
          <a:noFill/>
          <a:ln>
            <a:noFill/>
          </a:ln>
        </p:spPr>
      </p:pic>
      <p:cxnSp>
        <p:nvCxnSpPr>
          <p:cNvPr id="24" name="Google Shape;24;p34"/>
          <p:cNvCxnSpPr/>
          <p:nvPr/>
        </p:nvCxnSpPr>
        <p:spPr>
          <a:xfrm rot="10800000">
            <a:off x="619125"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25" name="Google Shape;25;p34"/>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6" name="Google Shape;26;p34"/>
          <p:cNvSpPr txBox="1">
            <a:spLocks noGrp="1"/>
          </p:cNvSpPr>
          <p:nvPr>
            <p:ph type="body" idx="1"/>
          </p:nvPr>
        </p:nvSpPr>
        <p:spPr>
          <a:xfrm>
            <a:off x="4114800" y="1655763"/>
            <a:ext cx="4621213" cy="4189412"/>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1pPr>
            <a:lvl2pPr marL="914400" marR="0" lvl="1"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2pPr>
            <a:lvl3pPr marL="1371600" marR="0" lvl="2"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3pPr>
            <a:lvl4pPr marL="1828800" marR="0" lvl="3"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4pPr>
            <a:lvl5pPr marL="2286000" marR="0" lvl="4"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15438705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Lesson Overview/KLP Slide">
  <p:cSld name="Lesson Overview/KLP Slide">
    <p:spTree>
      <p:nvGrpSpPr>
        <p:cNvPr id="1" name="Shape 27"/>
        <p:cNvGrpSpPr/>
        <p:nvPr/>
      </p:nvGrpSpPr>
      <p:grpSpPr>
        <a:xfrm>
          <a:off x="0" y="0"/>
          <a:ext cx="0" cy="0"/>
          <a:chOff x="0" y="0"/>
          <a:chExt cx="0" cy="0"/>
        </a:xfrm>
      </p:grpSpPr>
      <p:sp>
        <p:nvSpPr>
          <p:cNvPr id="28" name="Google Shape;28;p35"/>
          <p:cNvSpPr/>
          <p:nvPr/>
        </p:nvSpPr>
        <p:spPr>
          <a:xfrm>
            <a:off x="0" y="0"/>
            <a:ext cx="3766756"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29" name="Google Shape;29;p35"/>
          <p:cNvCxnSpPr/>
          <p:nvPr/>
        </p:nvCxnSpPr>
        <p:spPr>
          <a:xfrm rot="10800000">
            <a:off x="619125"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30" name="Google Shape;30;p35"/>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31" name="Google Shape;31;p35"/>
          <p:cNvPicPr preferRelativeResize="0"/>
          <p:nvPr/>
        </p:nvPicPr>
        <p:blipFill rotWithShape="1">
          <a:blip r:embed="rId2">
            <a:alphaModFix/>
          </a:blip>
          <a:srcRect/>
          <a:stretch/>
        </p:blipFill>
        <p:spPr>
          <a:xfrm>
            <a:off x="85338" y="76200"/>
            <a:ext cx="600462" cy="509981"/>
          </a:xfrm>
          <a:prstGeom prst="rect">
            <a:avLst/>
          </a:prstGeom>
          <a:noFill/>
          <a:ln>
            <a:noFill/>
          </a:ln>
        </p:spPr>
      </p:pic>
      <p:sp>
        <p:nvSpPr>
          <p:cNvPr id="32" name="Google Shape;32;p35"/>
          <p:cNvSpPr>
            <a:spLocks noGrp="1"/>
          </p:cNvSpPr>
          <p:nvPr>
            <p:ph type="dgm" idx="2"/>
          </p:nvPr>
        </p:nvSpPr>
        <p:spPr>
          <a:xfrm>
            <a:off x="3990975" y="712788"/>
            <a:ext cx="4905375" cy="5762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4834391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KLP Title Slide">
  <p:cSld name="KLP Title Slide">
    <p:spTree>
      <p:nvGrpSpPr>
        <p:cNvPr id="1" name="Shape 33"/>
        <p:cNvGrpSpPr/>
        <p:nvPr/>
      </p:nvGrpSpPr>
      <p:grpSpPr>
        <a:xfrm>
          <a:off x="0" y="0"/>
          <a:ext cx="0" cy="0"/>
          <a:chOff x="0" y="0"/>
          <a:chExt cx="0" cy="0"/>
        </a:xfrm>
      </p:grpSpPr>
      <p:sp>
        <p:nvSpPr>
          <p:cNvPr id="34" name="Google Shape;34;p36"/>
          <p:cNvSpPr/>
          <p:nvPr/>
        </p:nvSpPr>
        <p:spPr>
          <a:xfrm>
            <a:off x="388484" y="476778"/>
            <a:ext cx="5860116" cy="5920653"/>
          </a:xfrm>
          <a:prstGeom prst="rect">
            <a:avLst/>
          </a:prstGeom>
          <a:solidFill>
            <a:srgbClr val="4F81BD"/>
          </a:solidFill>
          <a:ln>
            <a:noFill/>
          </a:ln>
          <a:effectLst>
            <a:outerShdw blurRad="40000" dist="23000" dir="5400000" rotWithShape="0">
              <a:srgbClr val="000000">
                <a:alpha val="34509"/>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 name="Google Shape;35;p36"/>
          <p:cNvSpPr/>
          <p:nvPr/>
        </p:nvSpPr>
        <p:spPr>
          <a:xfrm>
            <a:off x="6379305" y="476778"/>
            <a:ext cx="2376212" cy="5920653"/>
          </a:xfrm>
          <a:prstGeom prst="rect">
            <a:avLst/>
          </a:prstGeom>
          <a:solidFill>
            <a:srgbClr val="DDD9C4"/>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36" name="Google Shape;36;p36"/>
          <p:cNvCxnSpPr/>
          <p:nvPr/>
        </p:nvCxnSpPr>
        <p:spPr>
          <a:xfrm>
            <a:off x="2625090" y="4424906"/>
            <a:ext cx="2971800" cy="0"/>
          </a:xfrm>
          <a:prstGeom prst="straightConnector1">
            <a:avLst/>
          </a:prstGeom>
          <a:noFill/>
          <a:ln w="19050" cap="flat" cmpd="sng">
            <a:solidFill>
              <a:srgbClr val="FFFFFF">
                <a:alpha val="80000"/>
              </a:srgbClr>
            </a:solidFill>
            <a:prstDash val="solid"/>
            <a:round/>
            <a:headEnd type="none" w="sm" len="sm"/>
            <a:tailEnd type="none" w="sm" len="sm"/>
          </a:ln>
        </p:spPr>
      </p:cxnSp>
      <p:sp>
        <p:nvSpPr>
          <p:cNvPr id="37" name="Google Shape;37;p36"/>
          <p:cNvSpPr txBox="1">
            <a:spLocks noGrp="1"/>
          </p:cNvSpPr>
          <p:nvPr>
            <p:ph type="body" idx="1"/>
          </p:nvPr>
        </p:nvSpPr>
        <p:spPr>
          <a:xfrm>
            <a:off x="1420813" y="1865870"/>
            <a:ext cx="4300537" cy="22854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1pPr>
            <a:lvl2pPr marL="914400" marR="0" lvl="1"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2pPr>
            <a:lvl3pPr marL="1371600" marR="0" lvl="2"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3pPr>
            <a:lvl4pPr marL="1828800" marR="0" lvl="3"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4pPr>
            <a:lvl5pPr marL="2286000" marR="0" lvl="4"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41566555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Grey Background Main Body Slide">
  <p:cSld name="Grey Background Main Body Slide">
    <p:spTree>
      <p:nvGrpSpPr>
        <p:cNvPr id="1" name="Shape 38"/>
        <p:cNvGrpSpPr/>
        <p:nvPr/>
      </p:nvGrpSpPr>
      <p:grpSpPr>
        <a:xfrm>
          <a:off x="0" y="0"/>
          <a:ext cx="0" cy="0"/>
          <a:chOff x="0" y="0"/>
          <a:chExt cx="0" cy="0"/>
        </a:xfrm>
      </p:grpSpPr>
      <p:sp>
        <p:nvSpPr>
          <p:cNvPr id="39" name="Google Shape;39;p37"/>
          <p:cNvSpPr/>
          <p:nvPr/>
        </p:nvSpPr>
        <p:spPr>
          <a:xfrm>
            <a:off x="148281" y="160637"/>
            <a:ext cx="8872151" cy="6586151"/>
          </a:xfrm>
          <a:prstGeom prst="rect">
            <a:avLst/>
          </a:prstGeom>
          <a:solidFill>
            <a:schemeClr val="dk1">
              <a:alpha val="9411"/>
            </a:schemeClr>
          </a:solidFill>
          <a:ln w="127000" cap="sq" cmpd="thinThick">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40" name="Google Shape;40;p3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4F81BD"/>
              </a:buClr>
              <a:buSzPts val="4400"/>
              <a:buFont typeface="Arial"/>
              <a:buNone/>
              <a:defRPr sz="4400" b="0" i="0" u="none" strike="noStrike" cap="none">
                <a:solidFill>
                  <a:srgbClr val="4F81BD"/>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1" name="Google Shape;41;p37"/>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lvl1pPr marL="457200" marR="0" lvl="0" indent="-457200" algn="l" rtl="0">
              <a:lnSpc>
                <a:spcPct val="90000"/>
              </a:lnSpc>
              <a:spcBef>
                <a:spcPts val="10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1pPr>
            <a:lvl2pPr marL="914400" marR="0" lvl="1"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L="1371600" marR="0" lvl="2"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3pPr>
            <a:lvl4pPr marL="1828800" marR="0" lvl="3"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4pPr>
            <a:lvl5pPr marL="2286000" marR="0" lvl="4"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42" name="Google Shape;42;p37"/>
          <p:cNvPicPr preferRelativeResize="0"/>
          <p:nvPr/>
        </p:nvPicPr>
        <p:blipFill rotWithShape="1">
          <a:blip r:embed="rId2">
            <a:alphaModFix/>
          </a:blip>
          <a:srcRect/>
          <a:stretch/>
        </p:blipFill>
        <p:spPr>
          <a:xfrm>
            <a:off x="237273" y="258173"/>
            <a:ext cx="600462" cy="509981"/>
          </a:xfrm>
          <a:prstGeom prst="rect">
            <a:avLst/>
          </a:prstGeom>
          <a:noFill/>
          <a:ln>
            <a:noFill/>
          </a:ln>
        </p:spPr>
      </p:pic>
    </p:spTree>
    <p:extLst>
      <p:ext uri="{BB962C8B-B14F-4D97-AF65-F5344CB8AC3E}">
        <p14:creationId xmlns:p14="http://schemas.microsoft.com/office/powerpoint/2010/main" val="19754693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White Background Main Body Slide">
  <p:cSld name="White Background Main Body Slide">
    <p:spTree>
      <p:nvGrpSpPr>
        <p:cNvPr id="1" name="Shape 43"/>
        <p:cNvGrpSpPr/>
        <p:nvPr/>
      </p:nvGrpSpPr>
      <p:grpSpPr>
        <a:xfrm>
          <a:off x="0" y="0"/>
          <a:ext cx="0" cy="0"/>
          <a:chOff x="0" y="0"/>
          <a:chExt cx="0" cy="0"/>
        </a:xfrm>
      </p:grpSpPr>
      <p:sp>
        <p:nvSpPr>
          <p:cNvPr id="44" name="Google Shape;44;p38"/>
          <p:cNvSpPr txBox="1">
            <a:spLocks noGrp="1"/>
          </p:cNvSpPr>
          <p:nvPr>
            <p:ph type="body" idx="1"/>
          </p:nvPr>
        </p:nvSpPr>
        <p:spPr>
          <a:xfrm>
            <a:off x="4629150" y="1825625"/>
            <a:ext cx="3886200" cy="435133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45" name="Google Shape;45;p38"/>
          <p:cNvPicPr preferRelativeResize="0"/>
          <p:nvPr/>
        </p:nvPicPr>
        <p:blipFill rotWithShape="1">
          <a:blip r:embed="rId2">
            <a:alphaModFix/>
          </a:blip>
          <a:srcRect/>
          <a:stretch/>
        </p:blipFill>
        <p:spPr>
          <a:xfrm>
            <a:off x="85338" y="76200"/>
            <a:ext cx="600462" cy="509981"/>
          </a:xfrm>
          <a:prstGeom prst="rect">
            <a:avLst/>
          </a:prstGeom>
          <a:noFill/>
          <a:ln>
            <a:noFill/>
          </a:ln>
        </p:spPr>
      </p:pic>
      <p:sp>
        <p:nvSpPr>
          <p:cNvPr id="46" name="Google Shape;46;p38"/>
          <p:cNvSpPr txBox="1">
            <a:spLocks noGrp="1"/>
          </p:cNvSpPr>
          <p:nvPr>
            <p:ph type="title"/>
          </p:nvPr>
        </p:nvSpPr>
        <p:spPr>
          <a:xfrm>
            <a:off x="628650" y="365125"/>
            <a:ext cx="7886700" cy="1325563"/>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4F81BD"/>
              </a:buClr>
              <a:buSzPts val="4400"/>
              <a:buFont typeface="Arial"/>
              <a:buNone/>
              <a:defRPr sz="4400" b="0" i="0" u="none" strike="noStrike" cap="none">
                <a:solidFill>
                  <a:srgbClr val="4F81BD"/>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394639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bjective Slide">
  <p:cSld name="Objective Slide">
    <p:spTree>
      <p:nvGrpSpPr>
        <p:cNvPr id="1" name="Shape 18"/>
        <p:cNvGrpSpPr/>
        <p:nvPr/>
      </p:nvGrpSpPr>
      <p:grpSpPr>
        <a:xfrm>
          <a:off x="0" y="0"/>
          <a:ext cx="0" cy="0"/>
          <a:chOff x="0" y="0"/>
          <a:chExt cx="0" cy="0"/>
        </a:xfrm>
      </p:grpSpPr>
      <p:sp>
        <p:nvSpPr>
          <p:cNvPr id="19" name="Google Shape;19;p34"/>
          <p:cNvSpPr/>
          <p:nvPr/>
        </p:nvSpPr>
        <p:spPr>
          <a:xfrm>
            <a:off x="0" y="0"/>
            <a:ext cx="3766756"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Arial"/>
              <a:ea typeface="Arial"/>
              <a:cs typeface="Arial"/>
              <a:sym typeface="Arial"/>
            </a:endParaRPr>
          </a:p>
        </p:txBody>
      </p:sp>
      <p:grpSp>
        <p:nvGrpSpPr>
          <p:cNvPr id="20" name="Google Shape;20;p34"/>
          <p:cNvGrpSpPr/>
          <p:nvPr/>
        </p:nvGrpSpPr>
        <p:grpSpPr>
          <a:xfrm>
            <a:off x="3994359" y="1512277"/>
            <a:ext cx="4850703" cy="4423875"/>
            <a:chOff x="1154017" y="-431080"/>
            <a:chExt cx="2785558" cy="2642900"/>
          </a:xfrm>
        </p:grpSpPr>
        <p:sp>
          <p:nvSpPr>
            <p:cNvPr id="21" name="Google Shape;21;p34"/>
            <p:cNvSpPr/>
            <p:nvPr/>
          </p:nvSpPr>
          <p:spPr>
            <a:xfrm>
              <a:off x="1154017" y="503"/>
              <a:ext cx="2785558" cy="1671335"/>
            </a:xfrm>
            <a:prstGeom prst="rect">
              <a:avLst/>
            </a:prstGeom>
            <a:solidFill>
              <a:schemeClr val="accent1"/>
            </a:solidFill>
            <a:ln w="1905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2000"/>
                <a:buFont typeface="Arial"/>
                <a:buNone/>
              </a:pPr>
              <a:endParaRPr sz="2000" b="0" i="0" u="none" strike="noStrike" cap="none">
                <a:solidFill>
                  <a:schemeClr val="lt1"/>
                </a:solidFill>
                <a:latin typeface="Arial"/>
                <a:ea typeface="Arial"/>
                <a:cs typeface="Arial"/>
                <a:sym typeface="Arial"/>
              </a:endParaRPr>
            </a:p>
          </p:txBody>
        </p:sp>
        <p:sp>
          <p:nvSpPr>
            <p:cNvPr id="22" name="Google Shape;22;p34"/>
            <p:cNvSpPr txBox="1"/>
            <p:nvPr/>
          </p:nvSpPr>
          <p:spPr>
            <a:xfrm>
              <a:off x="1154017" y="-431080"/>
              <a:ext cx="2785558" cy="2642900"/>
            </a:xfrm>
            <a:prstGeom prst="rect">
              <a:avLst/>
            </a:prstGeom>
            <a:solidFill>
              <a:srgbClr val="4F81BD"/>
            </a:solidFill>
            <a:ln w="19050" cap="flat" cmpd="sng">
              <a:solidFill>
                <a:schemeClr val="lt1"/>
              </a:solidFill>
              <a:prstDash val="solid"/>
              <a:miter lim="800000"/>
              <a:headEnd type="none" w="sm" len="sm"/>
              <a:tailEnd type="none" w="sm" len="sm"/>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None/>
              </a:pPr>
              <a:endParaRPr sz="3000" b="0" i="0" u="none" strike="noStrike" cap="none">
                <a:solidFill>
                  <a:schemeClr val="lt1"/>
                </a:solidFill>
                <a:latin typeface="Arial"/>
                <a:ea typeface="Arial"/>
                <a:cs typeface="Arial"/>
                <a:sym typeface="Arial"/>
              </a:endParaRPr>
            </a:p>
          </p:txBody>
        </p:sp>
      </p:grpSp>
      <p:pic>
        <p:nvPicPr>
          <p:cNvPr id="23" name="Google Shape;23;p34"/>
          <p:cNvPicPr preferRelativeResize="0"/>
          <p:nvPr/>
        </p:nvPicPr>
        <p:blipFill rotWithShape="1">
          <a:blip r:embed="rId2">
            <a:alphaModFix/>
          </a:blip>
          <a:srcRect/>
          <a:stretch/>
        </p:blipFill>
        <p:spPr>
          <a:xfrm>
            <a:off x="85338" y="76200"/>
            <a:ext cx="600462" cy="509981"/>
          </a:xfrm>
          <a:prstGeom prst="rect">
            <a:avLst/>
          </a:prstGeom>
          <a:noFill/>
          <a:ln>
            <a:noFill/>
          </a:ln>
        </p:spPr>
      </p:pic>
      <p:cxnSp>
        <p:nvCxnSpPr>
          <p:cNvPr id="24" name="Google Shape;24;p34"/>
          <p:cNvCxnSpPr/>
          <p:nvPr/>
        </p:nvCxnSpPr>
        <p:spPr>
          <a:xfrm rot="10800000">
            <a:off x="619125"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25" name="Google Shape;25;p34"/>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6" name="Google Shape;26;p34"/>
          <p:cNvSpPr txBox="1">
            <a:spLocks noGrp="1"/>
          </p:cNvSpPr>
          <p:nvPr>
            <p:ph type="body" idx="1"/>
          </p:nvPr>
        </p:nvSpPr>
        <p:spPr>
          <a:xfrm>
            <a:off x="4114800" y="1655763"/>
            <a:ext cx="4621213" cy="4189412"/>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1pPr>
            <a:lvl2pPr marL="914400" marR="0" lvl="1"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2pPr>
            <a:lvl3pPr marL="1371600" marR="0" lvl="2"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3pPr>
            <a:lvl4pPr marL="1828800" marR="0" lvl="3"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4pPr>
            <a:lvl5pPr marL="2286000" marR="0" lvl="4"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Questions Slide">
  <p:cSld name="Questions Slide">
    <p:spTree>
      <p:nvGrpSpPr>
        <p:cNvPr id="1" name="Shape 47"/>
        <p:cNvGrpSpPr/>
        <p:nvPr/>
      </p:nvGrpSpPr>
      <p:grpSpPr>
        <a:xfrm>
          <a:off x="0" y="0"/>
          <a:ext cx="0" cy="0"/>
          <a:chOff x="0" y="0"/>
          <a:chExt cx="0" cy="0"/>
        </a:xfrm>
      </p:grpSpPr>
      <p:sp>
        <p:nvSpPr>
          <p:cNvPr id="48" name="Google Shape;48;p39"/>
          <p:cNvSpPr/>
          <p:nvPr/>
        </p:nvSpPr>
        <p:spPr>
          <a:xfrm>
            <a:off x="5835394" y="0"/>
            <a:ext cx="3308606" cy="6858000"/>
          </a:xfrm>
          <a:prstGeom prst="rect">
            <a:avLst/>
          </a:prstGeom>
          <a:solidFill>
            <a:srgbClr val="4F81BD">
              <a:alpha val="8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9" name="Google Shape;49;p39"/>
          <p:cNvSpPr/>
          <p:nvPr/>
        </p:nvSpPr>
        <p:spPr>
          <a:xfrm>
            <a:off x="0" y="0"/>
            <a:ext cx="5835394" cy="6858000"/>
          </a:xfrm>
          <a:prstGeom prst="rect">
            <a:avLst/>
          </a:prstGeom>
          <a:solidFill>
            <a:schemeClr val="dk1">
              <a:alpha val="8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0" name="Google Shape;50;p39"/>
          <p:cNvPicPr preferRelativeResize="0"/>
          <p:nvPr/>
        </p:nvPicPr>
        <p:blipFill rotWithShape="1">
          <a:blip r:embed="rId2">
            <a:alphaModFix/>
          </a:blip>
          <a:srcRect/>
          <a:stretch/>
        </p:blipFill>
        <p:spPr>
          <a:xfrm>
            <a:off x="85338" y="76200"/>
            <a:ext cx="600462" cy="509981"/>
          </a:xfrm>
          <a:prstGeom prst="rect">
            <a:avLst/>
          </a:prstGeom>
          <a:noFill/>
          <a:ln>
            <a:noFill/>
          </a:ln>
        </p:spPr>
      </p:pic>
      <p:sp>
        <p:nvSpPr>
          <p:cNvPr id="51" name="Google Shape;51;p39"/>
          <p:cNvSpPr txBox="1">
            <a:spLocks noGrp="1"/>
          </p:cNvSpPr>
          <p:nvPr>
            <p:ph type="title"/>
          </p:nvPr>
        </p:nvSpPr>
        <p:spPr>
          <a:xfrm>
            <a:off x="168978" y="965199"/>
            <a:ext cx="5497438" cy="4927601"/>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20078756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End Slide">
  <p:cSld name="1_Title/End Slide">
    <p:spTree>
      <p:nvGrpSpPr>
        <p:cNvPr id="1" name="Shape 10"/>
        <p:cNvGrpSpPr/>
        <p:nvPr/>
      </p:nvGrpSpPr>
      <p:grpSpPr>
        <a:xfrm>
          <a:off x="0" y="0"/>
          <a:ext cx="0" cy="0"/>
          <a:chOff x="0" y="0"/>
          <a:chExt cx="0" cy="0"/>
        </a:xfrm>
      </p:grpSpPr>
      <p:pic>
        <p:nvPicPr>
          <p:cNvPr id="2" name="Picture 1">
            <a:extLst>
              <a:ext uri="{FF2B5EF4-FFF2-40B4-BE49-F238E27FC236}">
                <a16:creationId xmlns:a16="http://schemas.microsoft.com/office/drawing/2014/main" id="{5C8E1F86-CC1E-4C00-BE91-6D80DE27F729}"/>
              </a:ext>
            </a:extLst>
          </p:cNvPr>
          <p:cNvPicPr>
            <a:picLocks noChangeAspect="1"/>
          </p:cNvPicPr>
          <p:nvPr userDrawn="1"/>
        </p:nvPicPr>
        <p:blipFill>
          <a:blip r:embed="rId2"/>
          <a:stretch>
            <a:fillRect/>
          </a:stretch>
        </p:blipFill>
        <p:spPr>
          <a:xfrm>
            <a:off x="0" y="0"/>
            <a:ext cx="9144000" cy="6858000"/>
          </a:xfrm>
          <a:prstGeom prst="rect">
            <a:avLst/>
          </a:prstGeom>
        </p:spPr>
      </p:pic>
      <p:pic>
        <p:nvPicPr>
          <p:cNvPr id="12" name="Google Shape;12;p1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95613" y="127571"/>
            <a:ext cx="600462" cy="509981"/>
          </a:xfrm>
          <a:prstGeom prst="rect">
            <a:avLst/>
          </a:prstGeom>
          <a:noFill/>
          <a:ln>
            <a:noFill/>
          </a:ln>
        </p:spPr>
      </p:pic>
      <p:sp>
        <p:nvSpPr>
          <p:cNvPr id="13" name="Google Shape;13;p14"/>
          <p:cNvSpPr/>
          <p:nvPr/>
        </p:nvSpPr>
        <p:spPr>
          <a:xfrm>
            <a:off x="744843" y="6374"/>
            <a:ext cx="2708671" cy="3338514"/>
          </a:xfrm>
          <a:prstGeom prst="downArrow">
            <a:avLst>
              <a:gd name="adj1" fmla="val 100000"/>
              <a:gd name="adj2" fmla="val 26890"/>
            </a:avLst>
          </a:prstGeom>
          <a:solidFill>
            <a:schemeClr val="accent3">
              <a:lumMod val="60000"/>
              <a:lumOff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4" name="Google Shape;14;p1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95613" y="137845"/>
            <a:ext cx="600462" cy="509981"/>
          </a:xfrm>
          <a:prstGeom prst="rect">
            <a:avLst/>
          </a:prstGeom>
          <a:noFill/>
          <a:ln>
            <a:noFill/>
          </a:ln>
        </p:spPr>
      </p:pic>
      <p:sp>
        <p:nvSpPr>
          <p:cNvPr id="15" name="Google Shape;15;p14"/>
          <p:cNvSpPr txBox="1">
            <a:spLocks noGrp="1"/>
          </p:cNvSpPr>
          <p:nvPr>
            <p:ph type="body" idx="1"/>
          </p:nvPr>
        </p:nvSpPr>
        <p:spPr>
          <a:xfrm>
            <a:off x="914668" y="382561"/>
            <a:ext cx="2187575" cy="2083237"/>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2400"/>
              <a:buFont typeface="Arial"/>
              <a:buNone/>
              <a:defRPr sz="2400" b="1" i="0" u="none" strike="noStrike" cap="none">
                <a:solidFill>
                  <a:schemeClr val="lt1"/>
                </a:solidFill>
                <a:latin typeface="Arial"/>
                <a:ea typeface="Arial"/>
                <a:cs typeface="Arial"/>
                <a:sym typeface="Arial"/>
              </a:defRPr>
            </a:lvl1pPr>
            <a:lvl2pPr marL="914400" marR="0" lvl="1" indent="-228600" algn="ctr" rtl="0">
              <a:lnSpc>
                <a:spcPct val="90000"/>
              </a:lnSpc>
              <a:spcBef>
                <a:spcPts val="500"/>
              </a:spcBef>
              <a:spcAft>
                <a:spcPts val="0"/>
              </a:spcAft>
              <a:buClr>
                <a:schemeClr val="lt1"/>
              </a:buClr>
              <a:buSzPts val="2400"/>
              <a:buFont typeface="Arial"/>
              <a:buNone/>
              <a:defRPr sz="2400" b="0" i="0" u="none" strike="noStrike" cap="none">
                <a:solidFill>
                  <a:schemeClr val="lt1"/>
                </a:solidFill>
                <a:latin typeface="Arial"/>
                <a:ea typeface="Arial"/>
                <a:cs typeface="Arial"/>
                <a:sym typeface="Arial"/>
              </a:defRPr>
            </a:lvl2pPr>
            <a:lvl3pPr marL="1371600" marR="0" lvl="2" indent="-228600" algn="ctr"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Arial"/>
                <a:ea typeface="Arial"/>
                <a:cs typeface="Arial"/>
                <a:sym typeface="Arial"/>
              </a:defRPr>
            </a:lvl3pPr>
            <a:lvl4pPr marL="1828800" marR="0" lvl="3" indent="-228600" algn="ctr" rtl="0">
              <a:lnSpc>
                <a:spcPct val="90000"/>
              </a:lnSpc>
              <a:spcBef>
                <a:spcPts val="500"/>
              </a:spcBef>
              <a:spcAft>
                <a:spcPts val="0"/>
              </a:spcAft>
              <a:buClr>
                <a:schemeClr val="lt1"/>
              </a:buClr>
              <a:buSzPts val="1800"/>
              <a:buFont typeface="Arial"/>
              <a:buNone/>
              <a:defRPr sz="1800" b="0" i="0" u="none" strike="noStrike" cap="none">
                <a:solidFill>
                  <a:schemeClr val="lt1"/>
                </a:solidFill>
                <a:latin typeface="Arial"/>
                <a:ea typeface="Arial"/>
                <a:cs typeface="Arial"/>
                <a:sym typeface="Arial"/>
              </a:defRPr>
            </a:lvl4pPr>
            <a:lvl5pPr marL="2286000" marR="0" lvl="4" indent="-228600" algn="ctr" rtl="0">
              <a:lnSpc>
                <a:spcPct val="90000"/>
              </a:lnSpc>
              <a:spcBef>
                <a:spcPts val="500"/>
              </a:spcBef>
              <a:spcAft>
                <a:spcPts val="0"/>
              </a:spcAft>
              <a:buClr>
                <a:schemeClr val="lt1"/>
              </a:buClr>
              <a:buSzPts val="1800"/>
              <a:buFont typeface="Arial"/>
              <a:buNone/>
              <a:defRPr sz="18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 name="Google Shape;16;p14"/>
          <p:cNvSpPr/>
          <p:nvPr/>
        </p:nvSpPr>
        <p:spPr>
          <a:xfrm flipH="1">
            <a:off x="2691829" y="5116530"/>
            <a:ext cx="7007341" cy="1520575"/>
          </a:xfrm>
          <a:prstGeom prst="homePlate">
            <a:avLst>
              <a:gd name="adj" fmla="val 50000"/>
            </a:avLst>
          </a:prstGeom>
          <a:solidFill>
            <a:schemeClr val="accent3">
              <a:lumMod val="60000"/>
              <a:lumOff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7" name="Google Shape;17;p14"/>
          <p:cNvSpPr txBox="1">
            <a:spLocks noGrp="1"/>
          </p:cNvSpPr>
          <p:nvPr>
            <p:ph type="body" idx="2"/>
          </p:nvPr>
        </p:nvSpPr>
        <p:spPr>
          <a:xfrm>
            <a:off x="3404746" y="5321300"/>
            <a:ext cx="6150417" cy="115411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2pPr>
            <a:lvl3pPr marL="1371600" marR="0" lvl="2"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3pPr>
            <a:lvl4pPr marL="1828800" marR="0" lvl="3"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4pPr>
            <a:lvl5pPr marL="2286000" marR="0" lvl="4"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32596603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Objective Slide">
  <p:cSld name="1_Objective Slide">
    <p:spTree>
      <p:nvGrpSpPr>
        <p:cNvPr id="1" name="Shape 18"/>
        <p:cNvGrpSpPr/>
        <p:nvPr/>
      </p:nvGrpSpPr>
      <p:grpSpPr>
        <a:xfrm>
          <a:off x="0" y="0"/>
          <a:ext cx="0" cy="0"/>
          <a:chOff x="0" y="0"/>
          <a:chExt cx="0" cy="0"/>
        </a:xfrm>
      </p:grpSpPr>
      <p:sp>
        <p:nvSpPr>
          <p:cNvPr id="19" name="Google Shape;19;p15"/>
          <p:cNvSpPr/>
          <p:nvPr/>
        </p:nvSpPr>
        <p:spPr>
          <a:xfrm>
            <a:off x="0" y="0"/>
            <a:ext cx="3766756"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Arial"/>
              <a:ea typeface="Arial"/>
              <a:cs typeface="Arial"/>
              <a:sym typeface="Arial"/>
            </a:endParaRPr>
          </a:p>
        </p:txBody>
      </p:sp>
      <p:grpSp>
        <p:nvGrpSpPr>
          <p:cNvPr id="20" name="Google Shape;20;p15"/>
          <p:cNvGrpSpPr/>
          <p:nvPr/>
        </p:nvGrpSpPr>
        <p:grpSpPr>
          <a:xfrm>
            <a:off x="3994359" y="1512277"/>
            <a:ext cx="4850703" cy="4423875"/>
            <a:chOff x="1154017" y="-431080"/>
            <a:chExt cx="2785558" cy="2642900"/>
          </a:xfrm>
        </p:grpSpPr>
        <p:sp>
          <p:nvSpPr>
            <p:cNvPr id="21" name="Google Shape;21;p15"/>
            <p:cNvSpPr/>
            <p:nvPr/>
          </p:nvSpPr>
          <p:spPr>
            <a:xfrm>
              <a:off x="1154017" y="503"/>
              <a:ext cx="2785558" cy="1671335"/>
            </a:xfrm>
            <a:prstGeom prst="rect">
              <a:avLst/>
            </a:prstGeom>
            <a:solidFill>
              <a:schemeClr val="accent1"/>
            </a:solidFill>
            <a:ln w="1905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2000"/>
                <a:buFont typeface="Arial"/>
                <a:buNone/>
              </a:pPr>
              <a:endParaRPr sz="2000" b="0" i="0" u="none" strike="noStrike" cap="none">
                <a:solidFill>
                  <a:schemeClr val="lt1"/>
                </a:solidFill>
                <a:latin typeface="Arial"/>
                <a:ea typeface="Arial"/>
                <a:cs typeface="Arial"/>
                <a:sym typeface="Arial"/>
              </a:endParaRPr>
            </a:p>
          </p:txBody>
        </p:sp>
        <p:sp>
          <p:nvSpPr>
            <p:cNvPr id="22" name="Google Shape;22;p15"/>
            <p:cNvSpPr txBox="1"/>
            <p:nvPr/>
          </p:nvSpPr>
          <p:spPr>
            <a:xfrm>
              <a:off x="1154017" y="-431080"/>
              <a:ext cx="2785558" cy="2642900"/>
            </a:xfrm>
            <a:prstGeom prst="rect">
              <a:avLst/>
            </a:prstGeom>
            <a:solidFill>
              <a:srgbClr val="4F81BD"/>
            </a:solidFill>
            <a:ln w="19050" cap="flat" cmpd="sng">
              <a:solidFill>
                <a:schemeClr val="lt1"/>
              </a:solidFill>
              <a:prstDash val="solid"/>
              <a:miter lim="800000"/>
              <a:headEnd type="none" w="sm" len="sm"/>
              <a:tailEnd type="none" w="sm" len="sm"/>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None/>
              </a:pPr>
              <a:endParaRPr sz="3000" b="0" i="0" u="none" strike="noStrike" cap="none">
                <a:solidFill>
                  <a:schemeClr val="lt1"/>
                </a:solidFill>
                <a:latin typeface="Arial"/>
                <a:ea typeface="Arial"/>
                <a:cs typeface="Arial"/>
                <a:sym typeface="Arial"/>
              </a:endParaRPr>
            </a:p>
          </p:txBody>
        </p:sp>
      </p:grpSp>
      <p:pic>
        <p:nvPicPr>
          <p:cNvPr id="23" name="Google Shape;23;p1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5338" y="76200"/>
            <a:ext cx="600462" cy="509981"/>
          </a:xfrm>
          <a:prstGeom prst="rect">
            <a:avLst/>
          </a:prstGeom>
          <a:noFill/>
          <a:ln>
            <a:noFill/>
          </a:ln>
        </p:spPr>
      </p:pic>
      <p:cxnSp>
        <p:nvCxnSpPr>
          <p:cNvPr id="24" name="Google Shape;24;p15"/>
          <p:cNvCxnSpPr/>
          <p:nvPr/>
        </p:nvCxnSpPr>
        <p:spPr>
          <a:xfrm rot="10800000">
            <a:off x="619125"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25" name="Google Shape;25;p15"/>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6" name="Google Shape;26;p15"/>
          <p:cNvSpPr txBox="1">
            <a:spLocks noGrp="1"/>
          </p:cNvSpPr>
          <p:nvPr>
            <p:ph type="body" idx="1"/>
          </p:nvPr>
        </p:nvSpPr>
        <p:spPr>
          <a:xfrm>
            <a:off x="4114800" y="1655763"/>
            <a:ext cx="4621213" cy="4189412"/>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1pPr>
            <a:lvl2pPr marL="914400" marR="0" lvl="1"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2pPr>
            <a:lvl3pPr marL="1371600" marR="0" lvl="2"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3pPr>
            <a:lvl4pPr marL="1828800" marR="0" lvl="3"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4pPr>
            <a:lvl5pPr marL="2286000" marR="0" lvl="4"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5120921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Lesson Overview/KLP Slide">
  <p:cSld name="1_Lesson Overview/KLP Slide">
    <p:spTree>
      <p:nvGrpSpPr>
        <p:cNvPr id="1" name="Shape 27"/>
        <p:cNvGrpSpPr/>
        <p:nvPr/>
      </p:nvGrpSpPr>
      <p:grpSpPr>
        <a:xfrm>
          <a:off x="0" y="0"/>
          <a:ext cx="0" cy="0"/>
          <a:chOff x="0" y="0"/>
          <a:chExt cx="0" cy="0"/>
        </a:xfrm>
      </p:grpSpPr>
      <p:sp>
        <p:nvSpPr>
          <p:cNvPr id="28" name="Google Shape;28;p16"/>
          <p:cNvSpPr/>
          <p:nvPr/>
        </p:nvSpPr>
        <p:spPr>
          <a:xfrm>
            <a:off x="0" y="0"/>
            <a:ext cx="3766756"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29" name="Google Shape;29;p16"/>
          <p:cNvCxnSpPr/>
          <p:nvPr/>
        </p:nvCxnSpPr>
        <p:spPr>
          <a:xfrm rot="10800000">
            <a:off x="619125"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30" name="Google Shape;30;p16"/>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31" name="Google Shape;31;p1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5338" y="76200"/>
            <a:ext cx="600462" cy="509981"/>
          </a:xfrm>
          <a:prstGeom prst="rect">
            <a:avLst/>
          </a:prstGeom>
          <a:noFill/>
          <a:ln>
            <a:noFill/>
          </a:ln>
        </p:spPr>
      </p:pic>
      <p:sp>
        <p:nvSpPr>
          <p:cNvPr id="32" name="Google Shape;32;p16"/>
          <p:cNvSpPr>
            <a:spLocks noGrp="1"/>
          </p:cNvSpPr>
          <p:nvPr>
            <p:ph type="dgm" idx="2"/>
          </p:nvPr>
        </p:nvSpPr>
        <p:spPr>
          <a:xfrm>
            <a:off x="3990975" y="712788"/>
            <a:ext cx="4905375" cy="5762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25879254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KLP Title Slide">
  <p:cSld name="1_KLP Title Slide">
    <p:spTree>
      <p:nvGrpSpPr>
        <p:cNvPr id="1" name="Shape 33"/>
        <p:cNvGrpSpPr/>
        <p:nvPr/>
      </p:nvGrpSpPr>
      <p:grpSpPr>
        <a:xfrm>
          <a:off x="0" y="0"/>
          <a:ext cx="0" cy="0"/>
          <a:chOff x="0" y="0"/>
          <a:chExt cx="0" cy="0"/>
        </a:xfrm>
      </p:grpSpPr>
      <p:sp>
        <p:nvSpPr>
          <p:cNvPr id="34" name="Google Shape;34;p17"/>
          <p:cNvSpPr/>
          <p:nvPr/>
        </p:nvSpPr>
        <p:spPr>
          <a:xfrm>
            <a:off x="388484" y="476778"/>
            <a:ext cx="5860116" cy="5920653"/>
          </a:xfrm>
          <a:prstGeom prst="rect">
            <a:avLst/>
          </a:prstGeom>
          <a:solidFill>
            <a:srgbClr val="4F81BD"/>
          </a:solidFill>
          <a:ln>
            <a:noFill/>
          </a:ln>
          <a:effectLst>
            <a:outerShdw blurRad="40000" dist="23000" dir="5400000" rotWithShape="0">
              <a:srgbClr val="000000">
                <a:alpha val="34509"/>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 name="Google Shape;35;p17"/>
          <p:cNvSpPr/>
          <p:nvPr/>
        </p:nvSpPr>
        <p:spPr>
          <a:xfrm>
            <a:off x="6379305" y="476778"/>
            <a:ext cx="2376212" cy="5920653"/>
          </a:xfrm>
          <a:prstGeom prst="rect">
            <a:avLst/>
          </a:prstGeom>
          <a:solidFill>
            <a:srgbClr val="DDD9C4"/>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36" name="Google Shape;36;p17"/>
          <p:cNvCxnSpPr/>
          <p:nvPr/>
        </p:nvCxnSpPr>
        <p:spPr>
          <a:xfrm>
            <a:off x="2625090" y="4424906"/>
            <a:ext cx="2971800" cy="0"/>
          </a:xfrm>
          <a:prstGeom prst="straightConnector1">
            <a:avLst/>
          </a:prstGeom>
          <a:noFill/>
          <a:ln w="19050" cap="flat" cmpd="sng">
            <a:solidFill>
              <a:srgbClr val="FFFFFF">
                <a:alpha val="80000"/>
              </a:srgbClr>
            </a:solidFill>
            <a:prstDash val="solid"/>
            <a:round/>
            <a:headEnd type="none" w="sm" len="sm"/>
            <a:tailEnd type="none" w="sm" len="sm"/>
          </a:ln>
        </p:spPr>
      </p:cxnSp>
      <p:sp>
        <p:nvSpPr>
          <p:cNvPr id="37" name="Google Shape;37;p17"/>
          <p:cNvSpPr txBox="1">
            <a:spLocks noGrp="1"/>
          </p:cNvSpPr>
          <p:nvPr>
            <p:ph type="body" idx="1"/>
          </p:nvPr>
        </p:nvSpPr>
        <p:spPr>
          <a:xfrm>
            <a:off x="1420813" y="1865870"/>
            <a:ext cx="4300537" cy="22854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1pPr>
            <a:lvl2pPr marL="914400" marR="0" lvl="1"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2pPr>
            <a:lvl3pPr marL="1371600" marR="0" lvl="2"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3pPr>
            <a:lvl4pPr marL="1828800" marR="0" lvl="3"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4pPr>
            <a:lvl5pPr marL="2286000" marR="0" lvl="4"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12019784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Grey Background Main Body Slide">
  <p:cSld name="1_Grey Background Main Body Slide">
    <p:spTree>
      <p:nvGrpSpPr>
        <p:cNvPr id="1" name="Shape 38"/>
        <p:cNvGrpSpPr/>
        <p:nvPr/>
      </p:nvGrpSpPr>
      <p:grpSpPr>
        <a:xfrm>
          <a:off x="0" y="0"/>
          <a:ext cx="0" cy="0"/>
          <a:chOff x="0" y="0"/>
          <a:chExt cx="0" cy="0"/>
        </a:xfrm>
      </p:grpSpPr>
      <p:sp>
        <p:nvSpPr>
          <p:cNvPr id="39" name="Google Shape;39;p18"/>
          <p:cNvSpPr/>
          <p:nvPr/>
        </p:nvSpPr>
        <p:spPr>
          <a:xfrm>
            <a:off x="148281" y="160637"/>
            <a:ext cx="8872151" cy="6586151"/>
          </a:xfrm>
          <a:prstGeom prst="rect">
            <a:avLst/>
          </a:prstGeom>
          <a:solidFill>
            <a:schemeClr val="dk1">
              <a:alpha val="9411"/>
            </a:schemeClr>
          </a:solidFill>
          <a:ln w="127000" cap="sq" cmpd="thinThick">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40" name="Google Shape;40;p18"/>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4F81BD"/>
              </a:buClr>
              <a:buSzPts val="4400"/>
              <a:buFont typeface="Arial"/>
              <a:buNone/>
              <a:defRPr sz="4400" b="0" i="0" u="none" strike="noStrike" cap="none">
                <a:solidFill>
                  <a:srgbClr val="4F81BD"/>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1" name="Google Shape;41;p18"/>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lvl1pPr marL="457200" marR="0" lvl="0" indent="-457200" algn="l" rtl="0">
              <a:lnSpc>
                <a:spcPct val="90000"/>
              </a:lnSpc>
              <a:spcBef>
                <a:spcPts val="10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1pPr>
            <a:lvl2pPr marL="914400" marR="0" lvl="1"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L="1371600" marR="0" lvl="2"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3pPr>
            <a:lvl4pPr marL="1828800" marR="0" lvl="3"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4pPr>
            <a:lvl5pPr marL="2286000" marR="0" lvl="4"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42" name="Google Shape;42;p1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37273" y="258173"/>
            <a:ext cx="600462" cy="509981"/>
          </a:xfrm>
          <a:prstGeom prst="rect">
            <a:avLst/>
          </a:prstGeom>
          <a:noFill/>
          <a:ln>
            <a:noFill/>
          </a:ln>
        </p:spPr>
      </p:pic>
    </p:spTree>
    <p:extLst>
      <p:ext uri="{BB962C8B-B14F-4D97-AF65-F5344CB8AC3E}">
        <p14:creationId xmlns:p14="http://schemas.microsoft.com/office/powerpoint/2010/main" val="11422668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Questions Slide">
  <p:cSld name="1_Questions Slide">
    <p:spTree>
      <p:nvGrpSpPr>
        <p:cNvPr id="1" name="Shape 47"/>
        <p:cNvGrpSpPr/>
        <p:nvPr/>
      </p:nvGrpSpPr>
      <p:grpSpPr>
        <a:xfrm>
          <a:off x="0" y="0"/>
          <a:ext cx="0" cy="0"/>
          <a:chOff x="0" y="0"/>
          <a:chExt cx="0" cy="0"/>
        </a:xfrm>
      </p:grpSpPr>
      <p:sp>
        <p:nvSpPr>
          <p:cNvPr id="48" name="Google Shape;48;p20"/>
          <p:cNvSpPr/>
          <p:nvPr/>
        </p:nvSpPr>
        <p:spPr>
          <a:xfrm>
            <a:off x="5835394" y="0"/>
            <a:ext cx="3308606" cy="6858000"/>
          </a:xfrm>
          <a:prstGeom prst="rect">
            <a:avLst/>
          </a:prstGeom>
          <a:solidFill>
            <a:srgbClr val="4F81BD">
              <a:alpha val="8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9" name="Google Shape;49;p20"/>
          <p:cNvSpPr/>
          <p:nvPr/>
        </p:nvSpPr>
        <p:spPr>
          <a:xfrm>
            <a:off x="0" y="0"/>
            <a:ext cx="5835394" cy="6858000"/>
          </a:xfrm>
          <a:prstGeom prst="rect">
            <a:avLst/>
          </a:prstGeom>
          <a:solidFill>
            <a:schemeClr val="dk1">
              <a:alpha val="8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0" name="Google Shape;50;p2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5338" y="76200"/>
            <a:ext cx="600462" cy="509981"/>
          </a:xfrm>
          <a:prstGeom prst="rect">
            <a:avLst/>
          </a:prstGeom>
          <a:noFill/>
          <a:ln>
            <a:noFill/>
          </a:ln>
        </p:spPr>
      </p:pic>
      <p:sp>
        <p:nvSpPr>
          <p:cNvPr id="51" name="Google Shape;51;p20"/>
          <p:cNvSpPr txBox="1">
            <a:spLocks noGrp="1"/>
          </p:cNvSpPr>
          <p:nvPr>
            <p:ph type="title"/>
          </p:nvPr>
        </p:nvSpPr>
        <p:spPr>
          <a:xfrm>
            <a:off x="168978" y="965199"/>
            <a:ext cx="5497438" cy="4927601"/>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392924933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End Slide">
  <p:cSld name="Title/End Slide">
    <p:spTree>
      <p:nvGrpSpPr>
        <p:cNvPr id="1" name="Shape 10"/>
        <p:cNvGrpSpPr/>
        <p:nvPr/>
      </p:nvGrpSpPr>
      <p:grpSpPr>
        <a:xfrm>
          <a:off x="0" y="0"/>
          <a:ext cx="0" cy="0"/>
          <a:chOff x="0" y="0"/>
          <a:chExt cx="0" cy="0"/>
        </a:xfrm>
      </p:grpSpPr>
      <p:pic>
        <p:nvPicPr>
          <p:cNvPr id="11" name="Google Shape;11;p33" descr="Graphical user interface&#10;&#10;Description automatically generated"/>
          <p:cNvPicPr preferRelativeResize="0"/>
          <p:nvPr/>
        </p:nvPicPr>
        <p:blipFill rotWithShape="1">
          <a:blip r:embed="rId2">
            <a:alphaModFix/>
          </a:blip>
          <a:srcRect/>
          <a:stretch/>
        </p:blipFill>
        <p:spPr>
          <a:xfrm>
            <a:off x="0" y="0"/>
            <a:ext cx="9699171" cy="6858000"/>
          </a:xfrm>
          <a:prstGeom prst="rect">
            <a:avLst/>
          </a:prstGeom>
          <a:noFill/>
          <a:ln>
            <a:noFill/>
          </a:ln>
        </p:spPr>
      </p:pic>
      <p:pic>
        <p:nvPicPr>
          <p:cNvPr id="12" name="Google Shape;12;p33"/>
          <p:cNvPicPr preferRelativeResize="0"/>
          <p:nvPr/>
        </p:nvPicPr>
        <p:blipFill rotWithShape="1">
          <a:blip r:embed="rId3">
            <a:alphaModFix/>
          </a:blip>
          <a:srcRect/>
          <a:stretch/>
        </p:blipFill>
        <p:spPr>
          <a:xfrm>
            <a:off x="95613" y="127571"/>
            <a:ext cx="600462" cy="509981"/>
          </a:xfrm>
          <a:prstGeom prst="rect">
            <a:avLst/>
          </a:prstGeom>
          <a:noFill/>
          <a:ln>
            <a:noFill/>
          </a:ln>
        </p:spPr>
      </p:pic>
      <p:sp>
        <p:nvSpPr>
          <p:cNvPr id="13" name="Google Shape;13;p33"/>
          <p:cNvSpPr/>
          <p:nvPr/>
        </p:nvSpPr>
        <p:spPr>
          <a:xfrm>
            <a:off x="696075" y="0"/>
            <a:ext cx="2708671" cy="3338514"/>
          </a:xfrm>
          <a:prstGeom prst="downArrow">
            <a:avLst>
              <a:gd name="adj1" fmla="val 100000"/>
              <a:gd name="adj2" fmla="val 26890"/>
            </a:avLst>
          </a:prstGeom>
          <a:solidFill>
            <a:srgbClr val="262626"/>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4" name="Google Shape;14;p33"/>
          <p:cNvPicPr preferRelativeResize="0"/>
          <p:nvPr/>
        </p:nvPicPr>
        <p:blipFill rotWithShape="1">
          <a:blip r:embed="rId3">
            <a:alphaModFix/>
          </a:blip>
          <a:srcRect/>
          <a:stretch/>
        </p:blipFill>
        <p:spPr>
          <a:xfrm>
            <a:off x="95613" y="137845"/>
            <a:ext cx="600462" cy="509981"/>
          </a:xfrm>
          <a:prstGeom prst="rect">
            <a:avLst/>
          </a:prstGeom>
          <a:noFill/>
          <a:ln>
            <a:noFill/>
          </a:ln>
        </p:spPr>
      </p:pic>
      <p:sp>
        <p:nvSpPr>
          <p:cNvPr id="15" name="Google Shape;15;p33"/>
          <p:cNvSpPr txBox="1">
            <a:spLocks noGrp="1"/>
          </p:cNvSpPr>
          <p:nvPr>
            <p:ph type="body" idx="1"/>
          </p:nvPr>
        </p:nvSpPr>
        <p:spPr>
          <a:xfrm>
            <a:off x="914668" y="382561"/>
            <a:ext cx="2187575" cy="2083237"/>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2400"/>
              <a:buFont typeface="Arial"/>
              <a:buNone/>
              <a:defRPr sz="2400" b="1" i="0" u="none" strike="noStrike" cap="none">
                <a:solidFill>
                  <a:schemeClr val="lt1"/>
                </a:solidFill>
                <a:latin typeface="Arial"/>
                <a:ea typeface="Arial"/>
                <a:cs typeface="Arial"/>
                <a:sym typeface="Arial"/>
              </a:defRPr>
            </a:lvl1pPr>
            <a:lvl2pPr marL="914400" marR="0" lvl="1" indent="-228600" algn="ctr" rtl="0">
              <a:lnSpc>
                <a:spcPct val="90000"/>
              </a:lnSpc>
              <a:spcBef>
                <a:spcPts val="500"/>
              </a:spcBef>
              <a:spcAft>
                <a:spcPts val="0"/>
              </a:spcAft>
              <a:buClr>
                <a:schemeClr val="lt1"/>
              </a:buClr>
              <a:buSzPts val="2400"/>
              <a:buFont typeface="Arial"/>
              <a:buNone/>
              <a:defRPr sz="2400" b="0" i="0" u="none" strike="noStrike" cap="none">
                <a:solidFill>
                  <a:schemeClr val="lt1"/>
                </a:solidFill>
                <a:latin typeface="Arial"/>
                <a:ea typeface="Arial"/>
                <a:cs typeface="Arial"/>
                <a:sym typeface="Arial"/>
              </a:defRPr>
            </a:lvl2pPr>
            <a:lvl3pPr marL="1371600" marR="0" lvl="2" indent="-228600" algn="ctr"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Arial"/>
                <a:ea typeface="Arial"/>
                <a:cs typeface="Arial"/>
                <a:sym typeface="Arial"/>
              </a:defRPr>
            </a:lvl3pPr>
            <a:lvl4pPr marL="1828800" marR="0" lvl="3" indent="-228600" algn="ctr" rtl="0">
              <a:lnSpc>
                <a:spcPct val="90000"/>
              </a:lnSpc>
              <a:spcBef>
                <a:spcPts val="500"/>
              </a:spcBef>
              <a:spcAft>
                <a:spcPts val="0"/>
              </a:spcAft>
              <a:buClr>
                <a:schemeClr val="lt1"/>
              </a:buClr>
              <a:buSzPts val="1800"/>
              <a:buFont typeface="Arial"/>
              <a:buNone/>
              <a:defRPr sz="1800" b="0" i="0" u="none" strike="noStrike" cap="none">
                <a:solidFill>
                  <a:schemeClr val="lt1"/>
                </a:solidFill>
                <a:latin typeface="Arial"/>
                <a:ea typeface="Arial"/>
                <a:cs typeface="Arial"/>
                <a:sym typeface="Arial"/>
              </a:defRPr>
            </a:lvl4pPr>
            <a:lvl5pPr marL="2286000" marR="0" lvl="4" indent="-228600" algn="ctr" rtl="0">
              <a:lnSpc>
                <a:spcPct val="90000"/>
              </a:lnSpc>
              <a:spcBef>
                <a:spcPts val="500"/>
              </a:spcBef>
              <a:spcAft>
                <a:spcPts val="0"/>
              </a:spcAft>
              <a:buClr>
                <a:schemeClr val="lt1"/>
              </a:buClr>
              <a:buSzPts val="1800"/>
              <a:buFont typeface="Arial"/>
              <a:buNone/>
              <a:defRPr sz="18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 name="Google Shape;16;p33"/>
          <p:cNvSpPr/>
          <p:nvPr/>
        </p:nvSpPr>
        <p:spPr>
          <a:xfrm flipH="1">
            <a:off x="2691829" y="5116530"/>
            <a:ext cx="7007341" cy="1520575"/>
          </a:xfrm>
          <a:prstGeom prst="homePlate">
            <a:avLst>
              <a:gd name="adj" fmla="val 50000"/>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7" name="Google Shape;17;p33"/>
          <p:cNvSpPr txBox="1">
            <a:spLocks noGrp="1"/>
          </p:cNvSpPr>
          <p:nvPr>
            <p:ph type="body" idx="2"/>
          </p:nvPr>
        </p:nvSpPr>
        <p:spPr>
          <a:xfrm>
            <a:off x="3404746" y="5321300"/>
            <a:ext cx="6150417" cy="115411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2pPr>
            <a:lvl3pPr marL="1371600" marR="0" lvl="2"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3pPr>
            <a:lvl4pPr marL="1828800" marR="0" lvl="3"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4pPr>
            <a:lvl5pPr marL="2286000" marR="0" lvl="4"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417671839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Objective Slide">
  <p:cSld name="Objective Slide">
    <p:spTree>
      <p:nvGrpSpPr>
        <p:cNvPr id="1" name="Shape 18"/>
        <p:cNvGrpSpPr/>
        <p:nvPr/>
      </p:nvGrpSpPr>
      <p:grpSpPr>
        <a:xfrm>
          <a:off x="0" y="0"/>
          <a:ext cx="0" cy="0"/>
          <a:chOff x="0" y="0"/>
          <a:chExt cx="0" cy="0"/>
        </a:xfrm>
      </p:grpSpPr>
      <p:sp>
        <p:nvSpPr>
          <p:cNvPr id="19" name="Google Shape;19;p34"/>
          <p:cNvSpPr/>
          <p:nvPr/>
        </p:nvSpPr>
        <p:spPr>
          <a:xfrm>
            <a:off x="0" y="0"/>
            <a:ext cx="3766756"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Arial"/>
              <a:ea typeface="Arial"/>
              <a:cs typeface="Arial"/>
              <a:sym typeface="Arial"/>
            </a:endParaRPr>
          </a:p>
        </p:txBody>
      </p:sp>
      <p:grpSp>
        <p:nvGrpSpPr>
          <p:cNvPr id="20" name="Google Shape;20;p34"/>
          <p:cNvGrpSpPr/>
          <p:nvPr/>
        </p:nvGrpSpPr>
        <p:grpSpPr>
          <a:xfrm>
            <a:off x="3994359" y="1512277"/>
            <a:ext cx="4850703" cy="4423875"/>
            <a:chOff x="1154017" y="-431080"/>
            <a:chExt cx="2785558" cy="2642900"/>
          </a:xfrm>
        </p:grpSpPr>
        <p:sp>
          <p:nvSpPr>
            <p:cNvPr id="21" name="Google Shape;21;p34"/>
            <p:cNvSpPr/>
            <p:nvPr/>
          </p:nvSpPr>
          <p:spPr>
            <a:xfrm>
              <a:off x="1154017" y="503"/>
              <a:ext cx="2785558" cy="1671335"/>
            </a:xfrm>
            <a:prstGeom prst="rect">
              <a:avLst/>
            </a:prstGeom>
            <a:solidFill>
              <a:schemeClr val="accent1"/>
            </a:solidFill>
            <a:ln w="1905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2000"/>
                <a:buFont typeface="Arial"/>
                <a:buNone/>
              </a:pPr>
              <a:endParaRPr sz="2000" b="0" i="0" u="none" strike="noStrike" cap="none">
                <a:solidFill>
                  <a:schemeClr val="lt1"/>
                </a:solidFill>
                <a:latin typeface="Arial"/>
                <a:ea typeface="Arial"/>
                <a:cs typeface="Arial"/>
                <a:sym typeface="Arial"/>
              </a:endParaRPr>
            </a:p>
          </p:txBody>
        </p:sp>
        <p:sp>
          <p:nvSpPr>
            <p:cNvPr id="22" name="Google Shape;22;p34"/>
            <p:cNvSpPr txBox="1"/>
            <p:nvPr/>
          </p:nvSpPr>
          <p:spPr>
            <a:xfrm>
              <a:off x="1154017" y="-431080"/>
              <a:ext cx="2785558" cy="2642900"/>
            </a:xfrm>
            <a:prstGeom prst="rect">
              <a:avLst/>
            </a:prstGeom>
            <a:solidFill>
              <a:srgbClr val="4F81BD"/>
            </a:solidFill>
            <a:ln w="19050" cap="flat" cmpd="sng">
              <a:solidFill>
                <a:schemeClr val="lt1"/>
              </a:solidFill>
              <a:prstDash val="solid"/>
              <a:miter lim="800000"/>
              <a:headEnd type="none" w="sm" len="sm"/>
              <a:tailEnd type="none" w="sm" len="sm"/>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None/>
              </a:pPr>
              <a:endParaRPr sz="3000" b="0" i="0" u="none" strike="noStrike" cap="none">
                <a:solidFill>
                  <a:schemeClr val="lt1"/>
                </a:solidFill>
                <a:latin typeface="Arial"/>
                <a:ea typeface="Arial"/>
                <a:cs typeface="Arial"/>
                <a:sym typeface="Arial"/>
              </a:endParaRPr>
            </a:p>
          </p:txBody>
        </p:sp>
      </p:grpSp>
      <p:pic>
        <p:nvPicPr>
          <p:cNvPr id="23" name="Google Shape;23;p34"/>
          <p:cNvPicPr preferRelativeResize="0"/>
          <p:nvPr/>
        </p:nvPicPr>
        <p:blipFill rotWithShape="1">
          <a:blip r:embed="rId2">
            <a:alphaModFix/>
          </a:blip>
          <a:srcRect/>
          <a:stretch/>
        </p:blipFill>
        <p:spPr>
          <a:xfrm>
            <a:off x="85338" y="76200"/>
            <a:ext cx="600462" cy="509981"/>
          </a:xfrm>
          <a:prstGeom prst="rect">
            <a:avLst/>
          </a:prstGeom>
          <a:noFill/>
          <a:ln>
            <a:noFill/>
          </a:ln>
        </p:spPr>
      </p:pic>
      <p:cxnSp>
        <p:nvCxnSpPr>
          <p:cNvPr id="24" name="Google Shape;24;p34"/>
          <p:cNvCxnSpPr/>
          <p:nvPr/>
        </p:nvCxnSpPr>
        <p:spPr>
          <a:xfrm rot="10800000">
            <a:off x="619125"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25" name="Google Shape;25;p34"/>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6" name="Google Shape;26;p34"/>
          <p:cNvSpPr txBox="1">
            <a:spLocks noGrp="1"/>
          </p:cNvSpPr>
          <p:nvPr>
            <p:ph type="body" idx="1"/>
          </p:nvPr>
        </p:nvSpPr>
        <p:spPr>
          <a:xfrm>
            <a:off x="4114800" y="1655763"/>
            <a:ext cx="4621213" cy="4189412"/>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1pPr>
            <a:lvl2pPr marL="914400" marR="0" lvl="1"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2pPr>
            <a:lvl3pPr marL="1371600" marR="0" lvl="2"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3pPr>
            <a:lvl4pPr marL="1828800" marR="0" lvl="3"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4pPr>
            <a:lvl5pPr marL="2286000" marR="0" lvl="4"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6623024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Lesson Overview/KLP Slide">
  <p:cSld name="Lesson Overview/KLP Slide">
    <p:spTree>
      <p:nvGrpSpPr>
        <p:cNvPr id="1" name="Shape 27"/>
        <p:cNvGrpSpPr/>
        <p:nvPr/>
      </p:nvGrpSpPr>
      <p:grpSpPr>
        <a:xfrm>
          <a:off x="0" y="0"/>
          <a:ext cx="0" cy="0"/>
          <a:chOff x="0" y="0"/>
          <a:chExt cx="0" cy="0"/>
        </a:xfrm>
      </p:grpSpPr>
      <p:sp>
        <p:nvSpPr>
          <p:cNvPr id="28" name="Google Shape;28;p35"/>
          <p:cNvSpPr/>
          <p:nvPr/>
        </p:nvSpPr>
        <p:spPr>
          <a:xfrm>
            <a:off x="0" y="0"/>
            <a:ext cx="3766756"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29" name="Google Shape;29;p35"/>
          <p:cNvCxnSpPr/>
          <p:nvPr/>
        </p:nvCxnSpPr>
        <p:spPr>
          <a:xfrm rot="10800000">
            <a:off x="619125"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30" name="Google Shape;30;p35"/>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31" name="Google Shape;31;p35"/>
          <p:cNvPicPr preferRelativeResize="0"/>
          <p:nvPr/>
        </p:nvPicPr>
        <p:blipFill rotWithShape="1">
          <a:blip r:embed="rId2">
            <a:alphaModFix/>
          </a:blip>
          <a:srcRect/>
          <a:stretch/>
        </p:blipFill>
        <p:spPr>
          <a:xfrm>
            <a:off x="85338" y="76200"/>
            <a:ext cx="600462" cy="509981"/>
          </a:xfrm>
          <a:prstGeom prst="rect">
            <a:avLst/>
          </a:prstGeom>
          <a:noFill/>
          <a:ln>
            <a:noFill/>
          </a:ln>
        </p:spPr>
      </p:pic>
      <p:sp>
        <p:nvSpPr>
          <p:cNvPr id="32" name="Google Shape;32;p35"/>
          <p:cNvSpPr>
            <a:spLocks noGrp="1"/>
          </p:cNvSpPr>
          <p:nvPr>
            <p:ph type="dgm" idx="2"/>
          </p:nvPr>
        </p:nvSpPr>
        <p:spPr>
          <a:xfrm>
            <a:off x="3990975" y="712788"/>
            <a:ext cx="4905375" cy="5762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41088869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Lesson Overview/KLP Slide">
  <p:cSld name="Lesson Overview/KLP Slide">
    <p:spTree>
      <p:nvGrpSpPr>
        <p:cNvPr id="1" name="Shape 27"/>
        <p:cNvGrpSpPr/>
        <p:nvPr/>
      </p:nvGrpSpPr>
      <p:grpSpPr>
        <a:xfrm>
          <a:off x="0" y="0"/>
          <a:ext cx="0" cy="0"/>
          <a:chOff x="0" y="0"/>
          <a:chExt cx="0" cy="0"/>
        </a:xfrm>
      </p:grpSpPr>
      <p:sp>
        <p:nvSpPr>
          <p:cNvPr id="28" name="Google Shape;28;p35"/>
          <p:cNvSpPr/>
          <p:nvPr/>
        </p:nvSpPr>
        <p:spPr>
          <a:xfrm>
            <a:off x="0" y="0"/>
            <a:ext cx="3766756"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29" name="Google Shape;29;p35"/>
          <p:cNvCxnSpPr/>
          <p:nvPr/>
        </p:nvCxnSpPr>
        <p:spPr>
          <a:xfrm rot="10800000">
            <a:off x="619125"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30" name="Google Shape;30;p35"/>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31" name="Google Shape;31;p35"/>
          <p:cNvPicPr preferRelativeResize="0"/>
          <p:nvPr/>
        </p:nvPicPr>
        <p:blipFill rotWithShape="1">
          <a:blip r:embed="rId2">
            <a:alphaModFix/>
          </a:blip>
          <a:srcRect/>
          <a:stretch/>
        </p:blipFill>
        <p:spPr>
          <a:xfrm>
            <a:off x="85338" y="76200"/>
            <a:ext cx="600462" cy="509981"/>
          </a:xfrm>
          <a:prstGeom prst="rect">
            <a:avLst/>
          </a:prstGeom>
          <a:noFill/>
          <a:ln>
            <a:noFill/>
          </a:ln>
        </p:spPr>
      </p:pic>
      <p:sp>
        <p:nvSpPr>
          <p:cNvPr id="32" name="Google Shape;32;p35"/>
          <p:cNvSpPr>
            <a:spLocks noGrp="1"/>
          </p:cNvSpPr>
          <p:nvPr>
            <p:ph type="dgm" idx="2"/>
          </p:nvPr>
        </p:nvSpPr>
        <p:spPr>
          <a:xfrm>
            <a:off x="3990975" y="712788"/>
            <a:ext cx="4905375" cy="5762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KLP Title Slide">
  <p:cSld name="KLP Title Slide">
    <p:spTree>
      <p:nvGrpSpPr>
        <p:cNvPr id="1" name="Shape 33"/>
        <p:cNvGrpSpPr/>
        <p:nvPr/>
      </p:nvGrpSpPr>
      <p:grpSpPr>
        <a:xfrm>
          <a:off x="0" y="0"/>
          <a:ext cx="0" cy="0"/>
          <a:chOff x="0" y="0"/>
          <a:chExt cx="0" cy="0"/>
        </a:xfrm>
      </p:grpSpPr>
      <p:sp>
        <p:nvSpPr>
          <p:cNvPr id="34" name="Google Shape;34;p36"/>
          <p:cNvSpPr/>
          <p:nvPr/>
        </p:nvSpPr>
        <p:spPr>
          <a:xfrm>
            <a:off x="388484" y="476778"/>
            <a:ext cx="5860116" cy="5920653"/>
          </a:xfrm>
          <a:prstGeom prst="rect">
            <a:avLst/>
          </a:prstGeom>
          <a:solidFill>
            <a:srgbClr val="4F81BD"/>
          </a:solidFill>
          <a:ln>
            <a:noFill/>
          </a:ln>
          <a:effectLst>
            <a:outerShdw blurRad="40000" dist="23000" dir="5400000" rotWithShape="0">
              <a:srgbClr val="000000">
                <a:alpha val="34509"/>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 name="Google Shape;35;p36"/>
          <p:cNvSpPr/>
          <p:nvPr/>
        </p:nvSpPr>
        <p:spPr>
          <a:xfrm>
            <a:off x="6379305" y="476778"/>
            <a:ext cx="2376212" cy="5920653"/>
          </a:xfrm>
          <a:prstGeom prst="rect">
            <a:avLst/>
          </a:prstGeom>
          <a:solidFill>
            <a:srgbClr val="DDD9C4"/>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36" name="Google Shape;36;p36"/>
          <p:cNvCxnSpPr/>
          <p:nvPr/>
        </p:nvCxnSpPr>
        <p:spPr>
          <a:xfrm>
            <a:off x="2625090" y="4424906"/>
            <a:ext cx="2971800" cy="0"/>
          </a:xfrm>
          <a:prstGeom prst="straightConnector1">
            <a:avLst/>
          </a:prstGeom>
          <a:noFill/>
          <a:ln w="19050" cap="flat" cmpd="sng">
            <a:solidFill>
              <a:srgbClr val="FFFFFF">
                <a:alpha val="80000"/>
              </a:srgbClr>
            </a:solidFill>
            <a:prstDash val="solid"/>
            <a:round/>
            <a:headEnd type="none" w="sm" len="sm"/>
            <a:tailEnd type="none" w="sm" len="sm"/>
          </a:ln>
        </p:spPr>
      </p:cxnSp>
      <p:sp>
        <p:nvSpPr>
          <p:cNvPr id="37" name="Google Shape;37;p36"/>
          <p:cNvSpPr txBox="1">
            <a:spLocks noGrp="1"/>
          </p:cNvSpPr>
          <p:nvPr>
            <p:ph type="body" idx="1"/>
          </p:nvPr>
        </p:nvSpPr>
        <p:spPr>
          <a:xfrm>
            <a:off x="1420813" y="1865870"/>
            <a:ext cx="4300537" cy="22854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1pPr>
            <a:lvl2pPr marL="914400" marR="0" lvl="1"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2pPr>
            <a:lvl3pPr marL="1371600" marR="0" lvl="2"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3pPr>
            <a:lvl4pPr marL="1828800" marR="0" lvl="3"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4pPr>
            <a:lvl5pPr marL="2286000" marR="0" lvl="4"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292314143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Grey Background Main Body Slide">
  <p:cSld name="Grey Background Main Body Slide">
    <p:spTree>
      <p:nvGrpSpPr>
        <p:cNvPr id="1" name="Shape 38"/>
        <p:cNvGrpSpPr/>
        <p:nvPr/>
      </p:nvGrpSpPr>
      <p:grpSpPr>
        <a:xfrm>
          <a:off x="0" y="0"/>
          <a:ext cx="0" cy="0"/>
          <a:chOff x="0" y="0"/>
          <a:chExt cx="0" cy="0"/>
        </a:xfrm>
      </p:grpSpPr>
      <p:sp>
        <p:nvSpPr>
          <p:cNvPr id="39" name="Google Shape;39;p37"/>
          <p:cNvSpPr/>
          <p:nvPr/>
        </p:nvSpPr>
        <p:spPr>
          <a:xfrm>
            <a:off x="148281" y="160637"/>
            <a:ext cx="8872151" cy="6586151"/>
          </a:xfrm>
          <a:prstGeom prst="rect">
            <a:avLst/>
          </a:prstGeom>
          <a:solidFill>
            <a:schemeClr val="dk1">
              <a:alpha val="9411"/>
            </a:schemeClr>
          </a:solidFill>
          <a:ln w="127000" cap="sq" cmpd="thinThick">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40" name="Google Shape;40;p3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4F81BD"/>
              </a:buClr>
              <a:buSzPts val="4400"/>
              <a:buFont typeface="Arial"/>
              <a:buNone/>
              <a:defRPr sz="4400" b="0" i="0" u="none" strike="noStrike" cap="none">
                <a:solidFill>
                  <a:srgbClr val="4F81BD"/>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1" name="Google Shape;41;p37"/>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lvl1pPr marL="457200" marR="0" lvl="0" indent="-457200" algn="l" rtl="0">
              <a:lnSpc>
                <a:spcPct val="90000"/>
              </a:lnSpc>
              <a:spcBef>
                <a:spcPts val="10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1pPr>
            <a:lvl2pPr marL="914400" marR="0" lvl="1"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L="1371600" marR="0" lvl="2"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3pPr>
            <a:lvl4pPr marL="1828800" marR="0" lvl="3"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4pPr>
            <a:lvl5pPr marL="2286000" marR="0" lvl="4"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42" name="Google Shape;42;p37"/>
          <p:cNvPicPr preferRelativeResize="0"/>
          <p:nvPr/>
        </p:nvPicPr>
        <p:blipFill rotWithShape="1">
          <a:blip r:embed="rId2">
            <a:alphaModFix/>
          </a:blip>
          <a:srcRect/>
          <a:stretch/>
        </p:blipFill>
        <p:spPr>
          <a:xfrm>
            <a:off x="237273" y="258173"/>
            <a:ext cx="600462" cy="509981"/>
          </a:xfrm>
          <a:prstGeom prst="rect">
            <a:avLst/>
          </a:prstGeom>
          <a:noFill/>
          <a:ln>
            <a:noFill/>
          </a:ln>
        </p:spPr>
      </p:pic>
    </p:spTree>
    <p:extLst>
      <p:ext uri="{BB962C8B-B14F-4D97-AF65-F5344CB8AC3E}">
        <p14:creationId xmlns:p14="http://schemas.microsoft.com/office/powerpoint/2010/main" val="415935765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White Background Main Body Slide">
  <p:cSld name="White Background Main Body Slide">
    <p:spTree>
      <p:nvGrpSpPr>
        <p:cNvPr id="1" name="Shape 43"/>
        <p:cNvGrpSpPr/>
        <p:nvPr/>
      </p:nvGrpSpPr>
      <p:grpSpPr>
        <a:xfrm>
          <a:off x="0" y="0"/>
          <a:ext cx="0" cy="0"/>
          <a:chOff x="0" y="0"/>
          <a:chExt cx="0" cy="0"/>
        </a:xfrm>
      </p:grpSpPr>
      <p:sp>
        <p:nvSpPr>
          <p:cNvPr id="44" name="Google Shape;44;p38"/>
          <p:cNvSpPr txBox="1">
            <a:spLocks noGrp="1"/>
          </p:cNvSpPr>
          <p:nvPr>
            <p:ph type="body" idx="1"/>
          </p:nvPr>
        </p:nvSpPr>
        <p:spPr>
          <a:xfrm>
            <a:off x="4629150" y="1825625"/>
            <a:ext cx="3886200" cy="435133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45" name="Google Shape;45;p38"/>
          <p:cNvPicPr preferRelativeResize="0"/>
          <p:nvPr/>
        </p:nvPicPr>
        <p:blipFill rotWithShape="1">
          <a:blip r:embed="rId2">
            <a:alphaModFix/>
          </a:blip>
          <a:srcRect/>
          <a:stretch/>
        </p:blipFill>
        <p:spPr>
          <a:xfrm>
            <a:off x="85338" y="76200"/>
            <a:ext cx="600462" cy="509981"/>
          </a:xfrm>
          <a:prstGeom prst="rect">
            <a:avLst/>
          </a:prstGeom>
          <a:noFill/>
          <a:ln>
            <a:noFill/>
          </a:ln>
        </p:spPr>
      </p:pic>
      <p:sp>
        <p:nvSpPr>
          <p:cNvPr id="46" name="Google Shape;46;p38"/>
          <p:cNvSpPr txBox="1">
            <a:spLocks noGrp="1"/>
          </p:cNvSpPr>
          <p:nvPr>
            <p:ph type="title"/>
          </p:nvPr>
        </p:nvSpPr>
        <p:spPr>
          <a:xfrm>
            <a:off x="628650" y="365125"/>
            <a:ext cx="7886700" cy="1325563"/>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4F81BD"/>
              </a:buClr>
              <a:buSzPts val="4400"/>
              <a:buFont typeface="Arial"/>
              <a:buNone/>
              <a:defRPr sz="4400" b="0" i="0" u="none" strike="noStrike" cap="none">
                <a:solidFill>
                  <a:srgbClr val="4F81BD"/>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237095734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Questions Slide">
  <p:cSld name="Questions Slide">
    <p:spTree>
      <p:nvGrpSpPr>
        <p:cNvPr id="1" name="Shape 47"/>
        <p:cNvGrpSpPr/>
        <p:nvPr/>
      </p:nvGrpSpPr>
      <p:grpSpPr>
        <a:xfrm>
          <a:off x="0" y="0"/>
          <a:ext cx="0" cy="0"/>
          <a:chOff x="0" y="0"/>
          <a:chExt cx="0" cy="0"/>
        </a:xfrm>
      </p:grpSpPr>
      <p:sp>
        <p:nvSpPr>
          <p:cNvPr id="48" name="Google Shape;48;p39"/>
          <p:cNvSpPr/>
          <p:nvPr/>
        </p:nvSpPr>
        <p:spPr>
          <a:xfrm>
            <a:off x="5835394" y="0"/>
            <a:ext cx="3308606" cy="6858000"/>
          </a:xfrm>
          <a:prstGeom prst="rect">
            <a:avLst/>
          </a:prstGeom>
          <a:solidFill>
            <a:srgbClr val="4F81BD">
              <a:alpha val="8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9" name="Google Shape;49;p39"/>
          <p:cNvSpPr/>
          <p:nvPr/>
        </p:nvSpPr>
        <p:spPr>
          <a:xfrm>
            <a:off x="0" y="0"/>
            <a:ext cx="5835394" cy="6858000"/>
          </a:xfrm>
          <a:prstGeom prst="rect">
            <a:avLst/>
          </a:prstGeom>
          <a:solidFill>
            <a:schemeClr val="dk1">
              <a:alpha val="8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0" name="Google Shape;50;p39"/>
          <p:cNvPicPr preferRelativeResize="0"/>
          <p:nvPr/>
        </p:nvPicPr>
        <p:blipFill rotWithShape="1">
          <a:blip r:embed="rId2">
            <a:alphaModFix/>
          </a:blip>
          <a:srcRect/>
          <a:stretch/>
        </p:blipFill>
        <p:spPr>
          <a:xfrm>
            <a:off x="85338" y="76200"/>
            <a:ext cx="600462" cy="509981"/>
          </a:xfrm>
          <a:prstGeom prst="rect">
            <a:avLst/>
          </a:prstGeom>
          <a:noFill/>
          <a:ln>
            <a:noFill/>
          </a:ln>
        </p:spPr>
      </p:pic>
      <p:sp>
        <p:nvSpPr>
          <p:cNvPr id="51" name="Google Shape;51;p39"/>
          <p:cNvSpPr txBox="1">
            <a:spLocks noGrp="1"/>
          </p:cNvSpPr>
          <p:nvPr>
            <p:ph type="title"/>
          </p:nvPr>
        </p:nvSpPr>
        <p:spPr>
          <a:xfrm>
            <a:off x="168978" y="965199"/>
            <a:ext cx="5497438" cy="4927601"/>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345806559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End Slide">
  <p:cSld name="1_Title/End Slide">
    <p:spTree>
      <p:nvGrpSpPr>
        <p:cNvPr id="1" name="Shape 10"/>
        <p:cNvGrpSpPr/>
        <p:nvPr/>
      </p:nvGrpSpPr>
      <p:grpSpPr>
        <a:xfrm>
          <a:off x="0" y="0"/>
          <a:ext cx="0" cy="0"/>
          <a:chOff x="0" y="0"/>
          <a:chExt cx="0" cy="0"/>
        </a:xfrm>
      </p:grpSpPr>
      <p:pic>
        <p:nvPicPr>
          <p:cNvPr id="2" name="Picture 1">
            <a:extLst>
              <a:ext uri="{FF2B5EF4-FFF2-40B4-BE49-F238E27FC236}">
                <a16:creationId xmlns:a16="http://schemas.microsoft.com/office/drawing/2014/main" id="{5C8E1F86-CC1E-4C00-BE91-6D80DE27F729}"/>
              </a:ext>
            </a:extLst>
          </p:cNvPr>
          <p:cNvPicPr>
            <a:picLocks noChangeAspect="1"/>
          </p:cNvPicPr>
          <p:nvPr userDrawn="1"/>
        </p:nvPicPr>
        <p:blipFill>
          <a:blip r:embed="rId2"/>
          <a:stretch>
            <a:fillRect/>
          </a:stretch>
        </p:blipFill>
        <p:spPr>
          <a:xfrm>
            <a:off x="0" y="0"/>
            <a:ext cx="9144000" cy="6858000"/>
          </a:xfrm>
          <a:prstGeom prst="rect">
            <a:avLst/>
          </a:prstGeom>
        </p:spPr>
      </p:pic>
      <p:pic>
        <p:nvPicPr>
          <p:cNvPr id="12" name="Google Shape;12;p1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95613" y="127571"/>
            <a:ext cx="600462" cy="509981"/>
          </a:xfrm>
          <a:prstGeom prst="rect">
            <a:avLst/>
          </a:prstGeom>
          <a:noFill/>
          <a:ln>
            <a:noFill/>
          </a:ln>
        </p:spPr>
      </p:pic>
      <p:sp>
        <p:nvSpPr>
          <p:cNvPr id="13" name="Google Shape;13;p14"/>
          <p:cNvSpPr/>
          <p:nvPr/>
        </p:nvSpPr>
        <p:spPr>
          <a:xfrm>
            <a:off x="744843" y="6374"/>
            <a:ext cx="2708671" cy="3338514"/>
          </a:xfrm>
          <a:prstGeom prst="downArrow">
            <a:avLst>
              <a:gd name="adj1" fmla="val 100000"/>
              <a:gd name="adj2" fmla="val 26890"/>
            </a:avLst>
          </a:prstGeom>
          <a:solidFill>
            <a:schemeClr val="accent3">
              <a:lumMod val="60000"/>
              <a:lumOff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4" name="Google Shape;14;p1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95613" y="137845"/>
            <a:ext cx="600462" cy="509981"/>
          </a:xfrm>
          <a:prstGeom prst="rect">
            <a:avLst/>
          </a:prstGeom>
          <a:noFill/>
          <a:ln>
            <a:noFill/>
          </a:ln>
        </p:spPr>
      </p:pic>
      <p:sp>
        <p:nvSpPr>
          <p:cNvPr id="15" name="Google Shape;15;p14"/>
          <p:cNvSpPr txBox="1">
            <a:spLocks noGrp="1"/>
          </p:cNvSpPr>
          <p:nvPr>
            <p:ph type="body" idx="1"/>
          </p:nvPr>
        </p:nvSpPr>
        <p:spPr>
          <a:xfrm>
            <a:off x="914668" y="382561"/>
            <a:ext cx="2187575" cy="2083237"/>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2400"/>
              <a:buFont typeface="Arial"/>
              <a:buNone/>
              <a:defRPr sz="2400" b="1" i="0" u="none" strike="noStrike" cap="none">
                <a:solidFill>
                  <a:schemeClr val="lt1"/>
                </a:solidFill>
                <a:latin typeface="Arial"/>
                <a:ea typeface="Arial"/>
                <a:cs typeface="Arial"/>
                <a:sym typeface="Arial"/>
              </a:defRPr>
            </a:lvl1pPr>
            <a:lvl2pPr marL="914400" marR="0" lvl="1" indent="-228600" algn="ctr" rtl="0">
              <a:lnSpc>
                <a:spcPct val="90000"/>
              </a:lnSpc>
              <a:spcBef>
                <a:spcPts val="500"/>
              </a:spcBef>
              <a:spcAft>
                <a:spcPts val="0"/>
              </a:spcAft>
              <a:buClr>
                <a:schemeClr val="lt1"/>
              </a:buClr>
              <a:buSzPts val="2400"/>
              <a:buFont typeface="Arial"/>
              <a:buNone/>
              <a:defRPr sz="2400" b="0" i="0" u="none" strike="noStrike" cap="none">
                <a:solidFill>
                  <a:schemeClr val="lt1"/>
                </a:solidFill>
                <a:latin typeface="Arial"/>
                <a:ea typeface="Arial"/>
                <a:cs typeface="Arial"/>
                <a:sym typeface="Arial"/>
              </a:defRPr>
            </a:lvl2pPr>
            <a:lvl3pPr marL="1371600" marR="0" lvl="2" indent="-228600" algn="ctr"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Arial"/>
                <a:ea typeface="Arial"/>
                <a:cs typeface="Arial"/>
                <a:sym typeface="Arial"/>
              </a:defRPr>
            </a:lvl3pPr>
            <a:lvl4pPr marL="1828800" marR="0" lvl="3" indent="-228600" algn="ctr" rtl="0">
              <a:lnSpc>
                <a:spcPct val="90000"/>
              </a:lnSpc>
              <a:spcBef>
                <a:spcPts val="500"/>
              </a:spcBef>
              <a:spcAft>
                <a:spcPts val="0"/>
              </a:spcAft>
              <a:buClr>
                <a:schemeClr val="lt1"/>
              </a:buClr>
              <a:buSzPts val="1800"/>
              <a:buFont typeface="Arial"/>
              <a:buNone/>
              <a:defRPr sz="1800" b="0" i="0" u="none" strike="noStrike" cap="none">
                <a:solidFill>
                  <a:schemeClr val="lt1"/>
                </a:solidFill>
                <a:latin typeface="Arial"/>
                <a:ea typeface="Arial"/>
                <a:cs typeface="Arial"/>
                <a:sym typeface="Arial"/>
              </a:defRPr>
            </a:lvl4pPr>
            <a:lvl5pPr marL="2286000" marR="0" lvl="4" indent="-228600" algn="ctr" rtl="0">
              <a:lnSpc>
                <a:spcPct val="90000"/>
              </a:lnSpc>
              <a:spcBef>
                <a:spcPts val="500"/>
              </a:spcBef>
              <a:spcAft>
                <a:spcPts val="0"/>
              </a:spcAft>
              <a:buClr>
                <a:schemeClr val="lt1"/>
              </a:buClr>
              <a:buSzPts val="1800"/>
              <a:buFont typeface="Arial"/>
              <a:buNone/>
              <a:defRPr sz="18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 name="Google Shape;16;p14"/>
          <p:cNvSpPr/>
          <p:nvPr/>
        </p:nvSpPr>
        <p:spPr>
          <a:xfrm flipH="1">
            <a:off x="2691829" y="5116530"/>
            <a:ext cx="7007341" cy="1520575"/>
          </a:xfrm>
          <a:prstGeom prst="homePlate">
            <a:avLst>
              <a:gd name="adj" fmla="val 50000"/>
            </a:avLst>
          </a:prstGeom>
          <a:solidFill>
            <a:schemeClr val="accent3">
              <a:lumMod val="60000"/>
              <a:lumOff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7" name="Google Shape;17;p14"/>
          <p:cNvSpPr txBox="1">
            <a:spLocks noGrp="1"/>
          </p:cNvSpPr>
          <p:nvPr>
            <p:ph type="body" idx="2"/>
          </p:nvPr>
        </p:nvSpPr>
        <p:spPr>
          <a:xfrm>
            <a:off x="3404746" y="5321300"/>
            <a:ext cx="6150417" cy="115411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2pPr>
            <a:lvl3pPr marL="1371600" marR="0" lvl="2"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3pPr>
            <a:lvl4pPr marL="1828800" marR="0" lvl="3"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4pPr>
            <a:lvl5pPr marL="2286000" marR="0" lvl="4"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407577065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Objective Slide">
  <p:cSld name="1_Objective Slide">
    <p:spTree>
      <p:nvGrpSpPr>
        <p:cNvPr id="1" name="Shape 18"/>
        <p:cNvGrpSpPr/>
        <p:nvPr/>
      </p:nvGrpSpPr>
      <p:grpSpPr>
        <a:xfrm>
          <a:off x="0" y="0"/>
          <a:ext cx="0" cy="0"/>
          <a:chOff x="0" y="0"/>
          <a:chExt cx="0" cy="0"/>
        </a:xfrm>
      </p:grpSpPr>
      <p:sp>
        <p:nvSpPr>
          <p:cNvPr id="19" name="Google Shape;19;p15"/>
          <p:cNvSpPr/>
          <p:nvPr/>
        </p:nvSpPr>
        <p:spPr>
          <a:xfrm>
            <a:off x="0" y="0"/>
            <a:ext cx="3766756"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Arial"/>
              <a:ea typeface="Arial"/>
              <a:cs typeface="Arial"/>
              <a:sym typeface="Arial"/>
            </a:endParaRPr>
          </a:p>
        </p:txBody>
      </p:sp>
      <p:grpSp>
        <p:nvGrpSpPr>
          <p:cNvPr id="20" name="Google Shape;20;p15"/>
          <p:cNvGrpSpPr/>
          <p:nvPr/>
        </p:nvGrpSpPr>
        <p:grpSpPr>
          <a:xfrm>
            <a:off x="3994359" y="1512277"/>
            <a:ext cx="4850703" cy="4423875"/>
            <a:chOff x="1154017" y="-431080"/>
            <a:chExt cx="2785558" cy="2642900"/>
          </a:xfrm>
        </p:grpSpPr>
        <p:sp>
          <p:nvSpPr>
            <p:cNvPr id="21" name="Google Shape;21;p15"/>
            <p:cNvSpPr/>
            <p:nvPr/>
          </p:nvSpPr>
          <p:spPr>
            <a:xfrm>
              <a:off x="1154017" y="503"/>
              <a:ext cx="2785558" cy="1671335"/>
            </a:xfrm>
            <a:prstGeom prst="rect">
              <a:avLst/>
            </a:prstGeom>
            <a:solidFill>
              <a:schemeClr val="accent1"/>
            </a:solidFill>
            <a:ln w="1905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2000"/>
                <a:buFont typeface="Arial"/>
                <a:buNone/>
              </a:pPr>
              <a:endParaRPr sz="2000" b="0" i="0" u="none" strike="noStrike" cap="none">
                <a:solidFill>
                  <a:schemeClr val="lt1"/>
                </a:solidFill>
                <a:latin typeface="Arial"/>
                <a:ea typeface="Arial"/>
                <a:cs typeface="Arial"/>
                <a:sym typeface="Arial"/>
              </a:endParaRPr>
            </a:p>
          </p:txBody>
        </p:sp>
        <p:sp>
          <p:nvSpPr>
            <p:cNvPr id="22" name="Google Shape;22;p15"/>
            <p:cNvSpPr txBox="1"/>
            <p:nvPr/>
          </p:nvSpPr>
          <p:spPr>
            <a:xfrm>
              <a:off x="1154017" y="-431080"/>
              <a:ext cx="2785558" cy="2642900"/>
            </a:xfrm>
            <a:prstGeom prst="rect">
              <a:avLst/>
            </a:prstGeom>
            <a:solidFill>
              <a:srgbClr val="4F81BD"/>
            </a:solidFill>
            <a:ln w="19050" cap="flat" cmpd="sng">
              <a:solidFill>
                <a:schemeClr val="lt1"/>
              </a:solidFill>
              <a:prstDash val="solid"/>
              <a:miter lim="800000"/>
              <a:headEnd type="none" w="sm" len="sm"/>
              <a:tailEnd type="none" w="sm" len="sm"/>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None/>
              </a:pPr>
              <a:endParaRPr sz="3000" b="0" i="0" u="none" strike="noStrike" cap="none">
                <a:solidFill>
                  <a:schemeClr val="lt1"/>
                </a:solidFill>
                <a:latin typeface="Arial"/>
                <a:ea typeface="Arial"/>
                <a:cs typeface="Arial"/>
                <a:sym typeface="Arial"/>
              </a:endParaRPr>
            </a:p>
          </p:txBody>
        </p:sp>
      </p:grpSp>
      <p:pic>
        <p:nvPicPr>
          <p:cNvPr id="23" name="Google Shape;23;p1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5338" y="76200"/>
            <a:ext cx="600462" cy="509981"/>
          </a:xfrm>
          <a:prstGeom prst="rect">
            <a:avLst/>
          </a:prstGeom>
          <a:noFill/>
          <a:ln>
            <a:noFill/>
          </a:ln>
        </p:spPr>
      </p:pic>
      <p:cxnSp>
        <p:nvCxnSpPr>
          <p:cNvPr id="24" name="Google Shape;24;p15"/>
          <p:cNvCxnSpPr/>
          <p:nvPr/>
        </p:nvCxnSpPr>
        <p:spPr>
          <a:xfrm rot="10800000">
            <a:off x="619125"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25" name="Google Shape;25;p15"/>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6" name="Google Shape;26;p15"/>
          <p:cNvSpPr txBox="1">
            <a:spLocks noGrp="1"/>
          </p:cNvSpPr>
          <p:nvPr>
            <p:ph type="body" idx="1"/>
          </p:nvPr>
        </p:nvSpPr>
        <p:spPr>
          <a:xfrm>
            <a:off x="4114800" y="1655763"/>
            <a:ext cx="4621213" cy="4189412"/>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1pPr>
            <a:lvl2pPr marL="914400" marR="0" lvl="1"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2pPr>
            <a:lvl3pPr marL="1371600" marR="0" lvl="2"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3pPr>
            <a:lvl4pPr marL="1828800" marR="0" lvl="3"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4pPr>
            <a:lvl5pPr marL="2286000" marR="0" lvl="4"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34366195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Lesson Overview/KLP Slide">
  <p:cSld name="1_Lesson Overview/KLP Slide">
    <p:spTree>
      <p:nvGrpSpPr>
        <p:cNvPr id="1" name="Shape 27"/>
        <p:cNvGrpSpPr/>
        <p:nvPr/>
      </p:nvGrpSpPr>
      <p:grpSpPr>
        <a:xfrm>
          <a:off x="0" y="0"/>
          <a:ext cx="0" cy="0"/>
          <a:chOff x="0" y="0"/>
          <a:chExt cx="0" cy="0"/>
        </a:xfrm>
      </p:grpSpPr>
      <p:sp>
        <p:nvSpPr>
          <p:cNvPr id="28" name="Google Shape;28;p16"/>
          <p:cNvSpPr/>
          <p:nvPr/>
        </p:nvSpPr>
        <p:spPr>
          <a:xfrm>
            <a:off x="0" y="0"/>
            <a:ext cx="3766756"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29" name="Google Shape;29;p16"/>
          <p:cNvCxnSpPr/>
          <p:nvPr/>
        </p:nvCxnSpPr>
        <p:spPr>
          <a:xfrm rot="10800000">
            <a:off x="619125"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30" name="Google Shape;30;p16"/>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31" name="Google Shape;31;p1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5338" y="76200"/>
            <a:ext cx="600462" cy="509981"/>
          </a:xfrm>
          <a:prstGeom prst="rect">
            <a:avLst/>
          </a:prstGeom>
          <a:noFill/>
          <a:ln>
            <a:noFill/>
          </a:ln>
        </p:spPr>
      </p:pic>
      <p:sp>
        <p:nvSpPr>
          <p:cNvPr id="32" name="Google Shape;32;p16"/>
          <p:cNvSpPr>
            <a:spLocks noGrp="1"/>
          </p:cNvSpPr>
          <p:nvPr>
            <p:ph type="dgm" idx="2"/>
          </p:nvPr>
        </p:nvSpPr>
        <p:spPr>
          <a:xfrm>
            <a:off x="3990975" y="712788"/>
            <a:ext cx="4905375" cy="5762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23920501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KLP Title Slide">
  <p:cSld name="1_KLP Title Slide">
    <p:spTree>
      <p:nvGrpSpPr>
        <p:cNvPr id="1" name="Shape 33"/>
        <p:cNvGrpSpPr/>
        <p:nvPr/>
      </p:nvGrpSpPr>
      <p:grpSpPr>
        <a:xfrm>
          <a:off x="0" y="0"/>
          <a:ext cx="0" cy="0"/>
          <a:chOff x="0" y="0"/>
          <a:chExt cx="0" cy="0"/>
        </a:xfrm>
      </p:grpSpPr>
      <p:sp>
        <p:nvSpPr>
          <p:cNvPr id="34" name="Google Shape;34;p17"/>
          <p:cNvSpPr/>
          <p:nvPr/>
        </p:nvSpPr>
        <p:spPr>
          <a:xfrm>
            <a:off x="388484" y="476778"/>
            <a:ext cx="5860116" cy="5920653"/>
          </a:xfrm>
          <a:prstGeom prst="rect">
            <a:avLst/>
          </a:prstGeom>
          <a:solidFill>
            <a:srgbClr val="4F81BD"/>
          </a:solidFill>
          <a:ln>
            <a:noFill/>
          </a:ln>
          <a:effectLst>
            <a:outerShdw blurRad="40000" dist="23000" dir="5400000" rotWithShape="0">
              <a:srgbClr val="000000">
                <a:alpha val="34509"/>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 name="Google Shape;35;p17"/>
          <p:cNvSpPr/>
          <p:nvPr/>
        </p:nvSpPr>
        <p:spPr>
          <a:xfrm>
            <a:off x="6379305" y="476778"/>
            <a:ext cx="2376212" cy="5920653"/>
          </a:xfrm>
          <a:prstGeom prst="rect">
            <a:avLst/>
          </a:prstGeom>
          <a:solidFill>
            <a:srgbClr val="DDD9C4"/>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36" name="Google Shape;36;p17"/>
          <p:cNvCxnSpPr/>
          <p:nvPr/>
        </p:nvCxnSpPr>
        <p:spPr>
          <a:xfrm>
            <a:off x="2625090" y="4424906"/>
            <a:ext cx="2971800" cy="0"/>
          </a:xfrm>
          <a:prstGeom prst="straightConnector1">
            <a:avLst/>
          </a:prstGeom>
          <a:noFill/>
          <a:ln w="19050" cap="flat" cmpd="sng">
            <a:solidFill>
              <a:srgbClr val="FFFFFF">
                <a:alpha val="80000"/>
              </a:srgbClr>
            </a:solidFill>
            <a:prstDash val="solid"/>
            <a:round/>
            <a:headEnd type="none" w="sm" len="sm"/>
            <a:tailEnd type="none" w="sm" len="sm"/>
          </a:ln>
        </p:spPr>
      </p:cxnSp>
      <p:sp>
        <p:nvSpPr>
          <p:cNvPr id="37" name="Google Shape;37;p17"/>
          <p:cNvSpPr txBox="1">
            <a:spLocks noGrp="1"/>
          </p:cNvSpPr>
          <p:nvPr>
            <p:ph type="body" idx="1"/>
          </p:nvPr>
        </p:nvSpPr>
        <p:spPr>
          <a:xfrm>
            <a:off x="1420813" y="1865870"/>
            <a:ext cx="4300537" cy="22854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1pPr>
            <a:lvl2pPr marL="914400" marR="0" lvl="1"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2pPr>
            <a:lvl3pPr marL="1371600" marR="0" lvl="2"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3pPr>
            <a:lvl4pPr marL="1828800" marR="0" lvl="3"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4pPr>
            <a:lvl5pPr marL="2286000" marR="0" lvl="4"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25987504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Grey Background Main Body Slide">
  <p:cSld name="1_Grey Background Main Body Slide">
    <p:spTree>
      <p:nvGrpSpPr>
        <p:cNvPr id="1" name="Shape 38"/>
        <p:cNvGrpSpPr/>
        <p:nvPr/>
      </p:nvGrpSpPr>
      <p:grpSpPr>
        <a:xfrm>
          <a:off x="0" y="0"/>
          <a:ext cx="0" cy="0"/>
          <a:chOff x="0" y="0"/>
          <a:chExt cx="0" cy="0"/>
        </a:xfrm>
      </p:grpSpPr>
      <p:sp>
        <p:nvSpPr>
          <p:cNvPr id="39" name="Google Shape;39;p18"/>
          <p:cNvSpPr/>
          <p:nvPr/>
        </p:nvSpPr>
        <p:spPr>
          <a:xfrm>
            <a:off x="148281" y="160637"/>
            <a:ext cx="8872151" cy="6586151"/>
          </a:xfrm>
          <a:prstGeom prst="rect">
            <a:avLst/>
          </a:prstGeom>
          <a:solidFill>
            <a:schemeClr val="dk1">
              <a:alpha val="9411"/>
            </a:schemeClr>
          </a:solidFill>
          <a:ln w="127000" cap="sq" cmpd="thinThick">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40" name="Google Shape;40;p18"/>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4F81BD"/>
              </a:buClr>
              <a:buSzPts val="4400"/>
              <a:buFont typeface="Arial"/>
              <a:buNone/>
              <a:defRPr sz="4400" b="0" i="0" u="none" strike="noStrike" cap="none">
                <a:solidFill>
                  <a:srgbClr val="4F81BD"/>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1" name="Google Shape;41;p18"/>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lvl1pPr marL="457200" marR="0" lvl="0" indent="-457200" algn="l" rtl="0">
              <a:lnSpc>
                <a:spcPct val="90000"/>
              </a:lnSpc>
              <a:spcBef>
                <a:spcPts val="10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1pPr>
            <a:lvl2pPr marL="914400" marR="0" lvl="1"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L="1371600" marR="0" lvl="2"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3pPr>
            <a:lvl4pPr marL="1828800" marR="0" lvl="3"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4pPr>
            <a:lvl5pPr marL="2286000" marR="0" lvl="4"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42" name="Google Shape;42;p18"/>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37273" y="258173"/>
            <a:ext cx="600462" cy="509981"/>
          </a:xfrm>
          <a:prstGeom prst="rect">
            <a:avLst/>
          </a:prstGeom>
          <a:noFill/>
          <a:ln>
            <a:noFill/>
          </a:ln>
        </p:spPr>
      </p:pic>
    </p:spTree>
    <p:extLst>
      <p:ext uri="{BB962C8B-B14F-4D97-AF65-F5344CB8AC3E}">
        <p14:creationId xmlns:p14="http://schemas.microsoft.com/office/powerpoint/2010/main" val="22261987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Questions Slide">
  <p:cSld name="1_Questions Slide">
    <p:spTree>
      <p:nvGrpSpPr>
        <p:cNvPr id="1" name="Shape 47"/>
        <p:cNvGrpSpPr/>
        <p:nvPr/>
      </p:nvGrpSpPr>
      <p:grpSpPr>
        <a:xfrm>
          <a:off x="0" y="0"/>
          <a:ext cx="0" cy="0"/>
          <a:chOff x="0" y="0"/>
          <a:chExt cx="0" cy="0"/>
        </a:xfrm>
      </p:grpSpPr>
      <p:sp>
        <p:nvSpPr>
          <p:cNvPr id="48" name="Google Shape;48;p20"/>
          <p:cNvSpPr/>
          <p:nvPr/>
        </p:nvSpPr>
        <p:spPr>
          <a:xfrm>
            <a:off x="5835394" y="0"/>
            <a:ext cx="3308606" cy="6858000"/>
          </a:xfrm>
          <a:prstGeom prst="rect">
            <a:avLst/>
          </a:prstGeom>
          <a:solidFill>
            <a:srgbClr val="4F81BD">
              <a:alpha val="8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9" name="Google Shape;49;p20"/>
          <p:cNvSpPr/>
          <p:nvPr/>
        </p:nvSpPr>
        <p:spPr>
          <a:xfrm>
            <a:off x="0" y="0"/>
            <a:ext cx="5835394" cy="6858000"/>
          </a:xfrm>
          <a:prstGeom prst="rect">
            <a:avLst/>
          </a:prstGeom>
          <a:solidFill>
            <a:schemeClr val="dk1">
              <a:alpha val="8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0" name="Google Shape;50;p20"/>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5338" y="76200"/>
            <a:ext cx="600462" cy="509981"/>
          </a:xfrm>
          <a:prstGeom prst="rect">
            <a:avLst/>
          </a:prstGeom>
          <a:noFill/>
          <a:ln>
            <a:noFill/>
          </a:ln>
        </p:spPr>
      </p:pic>
      <p:sp>
        <p:nvSpPr>
          <p:cNvPr id="51" name="Google Shape;51;p20"/>
          <p:cNvSpPr txBox="1">
            <a:spLocks noGrp="1"/>
          </p:cNvSpPr>
          <p:nvPr>
            <p:ph type="title"/>
          </p:nvPr>
        </p:nvSpPr>
        <p:spPr>
          <a:xfrm>
            <a:off x="168978" y="965199"/>
            <a:ext cx="5497438" cy="4927601"/>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3914990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KLP Title Slide">
  <p:cSld name="KLP Title Slide">
    <p:spTree>
      <p:nvGrpSpPr>
        <p:cNvPr id="1" name="Shape 33"/>
        <p:cNvGrpSpPr/>
        <p:nvPr/>
      </p:nvGrpSpPr>
      <p:grpSpPr>
        <a:xfrm>
          <a:off x="0" y="0"/>
          <a:ext cx="0" cy="0"/>
          <a:chOff x="0" y="0"/>
          <a:chExt cx="0" cy="0"/>
        </a:xfrm>
      </p:grpSpPr>
      <p:sp>
        <p:nvSpPr>
          <p:cNvPr id="34" name="Google Shape;34;p36"/>
          <p:cNvSpPr/>
          <p:nvPr/>
        </p:nvSpPr>
        <p:spPr>
          <a:xfrm>
            <a:off x="388484" y="476778"/>
            <a:ext cx="5860116" cy="5920653"/>
          </a:xfrm>
          <a:prstGeom prst="rect">
            <a:avLst/>
          </a:prstGeom>
          <a:solidFill>
            <a:srgbClr val="4F81BD"/>
          </a:solidFill>
          <a:ln>
            <a:noFill/>
          </a:ln>
          <a:effectLst>
            <a:outerShdw blurRad="40000" dist="23000" dir="5400000" rotWithShape="0">
              <a:srgbClr val="000000">
                <a:alpha val="34509"/>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 name="Google Shape;35;p36"/>
          <p:cNvSpPr/>
          <p:nvPr/>
        </p:nvSpPr>
        <p:spPr>
          <a:xfrm>
            <a:off x="6379305" y="476778"/>
            <a:ext cx="2376212" cy="5920653"/>
          </a:xfrm>
          <a:prstGeom prst="rect">
            <a:avLst/>
          </a:prstGeom>
          <a:solidFill>
            <a:srgbClr val="DDD9C4"/>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36" name="Google Shape;36;p36"/>
          <p:cNvCxnSpPr/>
          <p:nvPr/>
        </p:nvCxnSpPr>
        <p:spPr>
          <a:xfrm>
            <a:off x="2625090" y="4424906"/>
            <a:ext cx="2971800" cy="0"/>
          </a:xfrm>
          <a:prstGeom prst="straightConnector1">
            <a:avLst/>
          </a:prstGeom>
          <a:noFill/>
          <a:ln w="19050" cap="flat" cmpd="sng">
            <a:solidFill>
              <a:srgbClr val="FFFFFF">
                <a:alpha val="80000"/>
              </a:srgbClr>
            </a:solidFill>
            <a:prstDash val="solid"/>
            <a:round/>
            <a:headEnd type="none" w="sm" len="sm"/>
            <a:tailEnd type="none" w="sm" len="sm"/>
          </a:ln>
        </p:spPr>
      </p:cxnSp>
      <p:sp>
        <p:nvSpPr>
          <p:cNvPr id="37" name="Google Shape;37;p36"/>
          <p:cNvSpPr txBox="1">
            <a:spLocks noGrp="1"/>
          </p:cNvSpPr>
          <p:nvPr>
            <p:ph type="body" idx="1"/>
          </p:nvPr>
        </p:nvSpPr>
        <p:spPr>
          <a:xfrm>
            <a:off x="1420813" y="1865870"/>
            <a:ext cx="4300537" cy="22854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1pPr>
            <a:lvl2pPr marL="914400" marR="0" lvl="1"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2pPr>
            <a:lvl3pPr marL="1371600" marR="0" lvl="2"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3pPr>
            <a:lvl4pPr marL="1828800" marR="0" lvl="3"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4pPr>
            <a:lvl5pPr marL="2286000" marR="0" lvl="4"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Grey Background Main Body Slide">
  <p:cSld name="Grey Background Main Body Slide">
    <p:spTree>
      <p:nvGrpSpPr>
        <p:cNvPr id="1" name="Shape 38"/>
        <p:cNvGrpSpPr/>
        <p:nvPr/>
      </p:nvGrpSpPr>
      <p:grpSpPr>
        <a:xfrm>
          <a:off x="0" y="0"/>
          <a:ext cx="0" cy="0"/>
          <a:chOff x="0" y="0"/>
          <a:chExt cx="0" cy="0"/>
        </a:xfrm>
      </p:grpSpPr>
      <p:sp>
        <p:nvSpPr>
          <p:cNvPr id="39" name="Google Shape;39;p37"/>
          <p:cNvSpPr/>
          <p:nvPr/>
        </p:nvSpPr>
        <p:spPr>
          <a:xfrm>
            <a:off x="148281" y="160637"/>
            <a:ext cx="8872151" cy="6586151"/>
          </a:xfrm>
          <a:prstGeom prst="rect">
            <a:avLst/>
          </a:prstGeom>
          <a:solidFill>
            <a:schemeClr val="dk1">
              <a:alpha val="9411"/>
            </a:schemeClr>
          </a:solidFill>
          <a:ln w="127000" cap="sq" cmpd="thinThick">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40" name="Google Shape;40;p3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4F81BD"/>
              </a:buClr>
              <a:buSzPts val="4400"/>
              <a:buFont typeface="Arial"/>
              <a:buNone/>
              <a:defRPr sz="4400" b="0" i="0" u="none" strike="noStrike" cap="none">
                <a:solidFill>
                  <a:srgbClr val="4F81BD"/>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1" name="Google Shape;41;p37"/>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lvl1pPr marL="457200" marR="0" lvl="0" indent="-457200" algn="l" rtl="0">
              <a:lnSpc>
                <a:spcPct val="90000"/>
              </a:lnSpc>
              <a:spcBef>
                <a:spcPts val="10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1pPr>
            <a:lvl2pPr marL="914400" marR="0" lvl="1"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L="1371600" marR="0" lvl="2"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3pPr>
            <a:lvl4pPr marL="1828800" marR="0" lvl="3"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4pPr>
            <a:lvl5pPr marL="2286000" marR="0" lvl="4"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42" name="Google Shape;42;p37"/>
          <p:cNvPicPr preferRelativeResize="0"/>
          <p:nvPr/>
        </p:nvPicPr>
        <p:blipFill rotWithShape="1">
          <a:blip r:embed="rId2">
            <a:alphaModFix/>
          </a:blip>
          <a:srcRect/>
          <a:stretch/>
        </p:blipFill>
        <p:spPr>
          <a:xfrm>
            <a:off x="237273" y="258173"/>
            <a:ext cx="600462" cy="509981"/>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White Background Main Body Slide">
  <p:cSld name="White Background Main Body Slide">
    <p:spTree>
      <p:nvGrpSpPr>
        <p:cNvPr id="1" name="Shape 43"/>
        <p:cNvGrpSpPr/>
        <p:nvPr/>
      </p:nvGrpSpPr>
      <p:grpSpPr>
        <a:xfrm>
          <a:off x="0" y="0"/>
          <a:ext cx="0" cy="0"/>
          <a:chOff x="0" y="0"/>
          <a:chExt cx="0" cy="0"/>
        </a:xfrm>
      </p:grpSpPr>
      <p:sp>
        <p:nvSpPr>
          <p:cNvPr id="44" name="Google Shape;44;p38"/>
          <p:cNvSpPr txBox="1">
            <a:spLocks noGrp="1"/>
          </p:cNvSpPr>
          <p:nvPr>
            <p:ph type="body" idx="1"/>
          </p:nvPr>
        </p:nvSpPr>
        <p:spPr>
          <a:xfrm>
            <a:off x="4629150" y="1825625"/>
            <a:ext cx="3886200" cy="435133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45" name="Google Shape;45;p38"/>
          <p:cNvPicPr preferRelativeResize="0"/>
          <p:nvPr/>
        </p:nvPicPr>
        <p:blipFill rotWithShape="1">
          <a:blip r:embed="rId2">
            <a:alphaModFix/>
          </a:blip>
          <a:srcRect/>
          <a:stretch/>
        </p:blipFill>
        <p:spPr>
          <a:xfrm>
            <a:off x="85338" y="76200"/>
            <a:ext cx="600462" cy="509981"/>
          </a:xfrm>
          <a:prstGeom prst="rect">
            <a:avLst/>
          </a:prstGeom>
          <a:noFill/>
          <a:ln>
            <a:noFill/>
          </a:ln>
        </p:spPr>
      </p:pic>
      <p:sp>
        <p:nvSpPr>
          <p:cNvPr id="46" name="Google Shape;46;p38"/>
          <p:cNvSpPr txBox="1">
            <a:spLocks noGrp="1"/>
          </p:cNvSpPr>
          <p:nvPr>
            <p:ph type="title"/>
          </p:nvPr>
        </p:nvSpPr>
        <p:spPr>
          <a:xfrm>
            <a:off x="628650" y="365125"/>
            <a:ext cx="7886700" cy="1325563"/>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4F81BD"/>
              </a:buClr>
              <a:buSzPts val="4400"/>
              <a:buFont typeface="Arial"/>
              <a:buNone/>
              <a:defRPr sz="4400" b="0" i="0" u="none" strike="noStrike" cap="none">
                <a:solidFill>
                  <a:srgbClr val="4F81BD"/>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Questions Slide">
  <p:cSld name="Questions Slide">
    <p:spTree>
      <p:nvGrpSpPr>
        <p:cNvPr id="1" name="Shape 47"/>
        <p:cNvGrpSpPr/>
        <p:nvPr/>
      </p:nvGrpSpPr>
      <p:grpSpPr>
        <a:xfrm>
          <a:off x="0" y="0"/>
          <a:ext cx="0" cy="0"/>
          <a:chOff x="0" y="0"/>
          <a:chExt cx="0" cy="0"/>
        </a:xfrm>
      </p:grpSpPr>
      <p:sp>
        <p:nvSpPr>
          <p:cNvPr id="48" name="Google Shape;48;p39"/>
          <p:cNvSpPr/>
          <p:nvPr/>
        </p:nvSpPr>
        <p:spPr>
          <a:xfrm>
            <a:off x="5835394" y="0"/>
            <a:ext cx="3308606" cy="6858000"/>
          </a:xfrm>
          <a:prstGeom prst="rect">
            <a:avLst/>
          </a:prstGeom>
          <a:solidFill>
            <a:srgbClr val="4F81BD">
              <a:alpha val="8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9" name="Google Shape;49;p39"/>
          <p:cNvSpPr/>
          <p:nvPr/>
        </p:nvSpPr>
        <p:spPr>
          <a:xfrm>
            <a:off x="0" y="0"/>
            <a:ext cx="5835394" cy="6858000"/>
          </a:xfrm>
          <a:prstGeom prst="rect">
            <a:avLst/>
          </a:prstGeom>
          <a:solidFill>
            <a:schemeClr val="dk1">
              <a:alpha val="8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0" name="Google Shape;50;p39"/>
          <p:cNvPicPr preferRelativeResize="0"/>
          <p:nvPr/>
        </p:nvPicPr>
        <p:blipFill rotWithShape="1">
          <a:blip r:embed="rId2">
            <a:alphaModFix/>
          </a:blip>
          <a:srcRect/>
          <a:stretch/>
        </p:blipFill>
        <p:spPr>
          <a:xfrm>
            <a:off x="85338" y="76200"/>
            <a:ext cx="600462" cy="509981"/>
          </a:xfrm>
          <a:prstGeom prst="rect">
            <a:avLst/>
          </a:prstGeom>
          <a:noFill/>
          <a:ln>
            <a:noFill/>
          </a:ln>
        </p:spPr>
      </p:pic>
      <p:sp>
        <p:nvSpPr>
          <p:cNvPr id="51" name="Google Shape;51;p39"/>
          <p:cNvSpPr txBox="1">
            <a:spLocks noGrp="1"/>
          </p:cNvSpPr>
          <p:nvPr>
            <p:ph type="title"/>
          </p:nvPr>
        </p:nvSpPr>
        <p:spPr>
          <a:xfrm>
            <a:off x="168978" y="965199"/>
            <a:ext cx="5497438" cy="4927601"/>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End Slide">
  <p:cSld name="Title/End Slide">
    <p:spTree>
      <p:nvGrpSpPr>
        <p:cNvPr id="1" name="Shape 10"/>
        <p:cNvGrpSpPr/>
        <p:nvPr/>
      </p:nvGrpSpPr>
      <p:grpSpPr>
        <a:xfrm>
          <a:off x="0" y="0"/>
          <a:ext cx="0" cy="0"/>
          <a:chOff x="0" y="0"/>
          <a:chExt cx="0" cy="0"/>
        </a:xfrm>
      </p:grpSpPr>
      <p:pic>
        <p:nvPicPr>
          <p:cNvPr id="2" name="Picture 1">
            <a:extLst>
              <a:ext uri="{FF2B5EF4-FFF2-40B4-BE49-F238E27FC236}">
                <a16:creationId xmlns:a16="http://schemas.microsoft.com/office/drawing/2014/main" id="{5C8E1F86-CC1E-4C00-BE91-6D80DE27F729}"/>
              </a:ext>
            </a:extLst>
          </p:cNvPr>
          <p:cNvPicPr>
            <a:picLocks noChangeAspect="1"/>
          </p:cNvPicPr>
          <p:nvPr userDrawn="1"/>
        </p:nvPicPr>
        <p:blipFill>
          <a:blip r:embed="rId2"/>
          <a:stretch>
            <a:fillRect/>
          </a:stretch>
        </p:blipFill>
        <p:spPr>
          <a:xfrm>
            <a:off x="0" y="0"/>
            <a:ext cx="9144000" cy="6858000"/>
          </a:xfrm>
          <a:prstGeom prst="rect">
            <a:avLst/>
          </a:prstGeom>
        </p:spPr>
      </p:pic>
      <p:pic>
        <p:nvPicPr>
          <p:cNvPr id="12" name="Google Shape;12;p1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95613" y="127571"/>
            <a:ext cx="600462" cy="509981"/>
          </a:xfrm>
          <a:prstGeom prst="rect">
            <a:avLst/>
          </a:prstGeom>
          <a:noFill/>
          <a:ln>
            <a:noFill/>
          </a:ln>
        </p:spPr>
      </p:pic>
      <p:sp>
        <p:nvSpPr>
          <p:cNvPr id="13" name="Google Shape;13;p14"/>
          <p:cNvSpPr/>
          <p:nvPr/>
        </p:nvSpPr>
        <p:spPr>
          <a:xfrm>
            <a:off x="744843" y="6374"/>
            <a:ext cx="2708671" cy="3338514"/>
          </a:xfrm>
          <a:prstGeom prst="downArrow">
            <a:avLst>
              <a:gd name="adj1" fmla="val 100000"/>
              <a:gd name="adj2" fmla="val 26890"/>
            </a:avLst>
          </a:prstGeom>
          <a:solidFill>
            <a:schemeClr val="accent3">
              <a:lumMod val="60000"/>
              <a:lumOff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4" name="Google Shape;14;p1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95613" y="137845"/>
            <a:ext cx="600462" cy="509981"/>
          </a:xfrm>
          <a:prstGeom prst="rect">
            <a:avLst/>
          </a:prstGeom>
          <a:noFill/>
          <a:ln>
            <a:noFill/>
          </a:ln>
        </p:spPr>
      </p:pic>
      <p:sp>
        <p:nvSpPr>
          <p:cNvPr id="15" name="Google Shape;15;p14"/>
          <p:cNvSpPr txBox="1">
            <a:spLocks noGrp="1"/>
          </p:cNvSpPr>
          <p:nvPr>
            <p:ph type="body" idx="1"/>
          </p:nvPr>
        </p:nvSpPr>
        <p:spPr>
          <a:xfrm>
            <a:off x="914668" y="382561"/>
            <a:ext cx="2187575" cy="2083237"/>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2400"/>
              <a:buFont typeface="Arial"/>
              <a:buNone/>
              <a:defRPr sz="2400" b="1" i="0" u="none" strike="noStrike" cap="none">
                <a:solidFill>
                  <a:schemeClr val="lt1"/>
                </a:solidFill>
                <a:latin typeface="Arial"/>
                <a:ea typeface="Arial"/>
                <a:cs typeface="Arial"/>
                <a:sym typeface="Arial"/>
              </a:defRPr>
            </a:lvl1pPr>
            <a:lvl2pPr marL="914400" marR="0" lvl="1" indent="-228600" algn="ctr" rtl="0">
              <a:lnSpc>
                <a:spcPct val="90000"/>
              </a:lnSpc>
              <a:spcBef>
                <a:spcPts val="500"/>
              </a:spcBef>
              <a:spcAft>
                <a:spcPts val="0"/>
              </a:spcAft>
              <a:buClr>
                <a:schemeClr val="lt1"/>
              </a:buClr>
              <a:buSzPts val="2400"/>
              <a:buFont typeface="Arial"/>
              <a:buNone/>
              <a:defRPr sz="2400" b="0" i="0" u="none" strike="noStrike" cap="none">
                <a:solidFill>
                  <a:schemeClr val="lt1"/>
                </a:solidFill>
                <a:latin typeface="Arial"/>
                <a:ea typeface="Arial"/>
                <a:cs typeface="Arial"/>
                <a:sym typeface="Arial"/>
              </a:defRPr>
            </a:lvl2pPr>
            <a:lvl3pPr marL="1371600" marR="0" lvl="2" indent="-228600" algn="ctr"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Arial"/>
                <a:ea typeface="Arial"/>
                <a:cs typeface="Arial"/>
                <a:sym typeface="Arial"/>
              </a:defRPr>
            </a:lvl3pPr>
            <a:lvl4pPr marL="1828800" marR="0" lvl="3" indent="-228600" algn="ctr" rtl="0">
              <a:lnSpc>
                <a:spcPct val="90000"/>
              </a:lnSpc>
              <a:spcBef>
                <a:spcPts val="500"/>
              </a:spcBef>
              <a:spcAft>
                <a:spcPts val="0"/>
              </a:spcAft>
              <a:buClr>
                <a:schemeClr val="lt1"/>
              </a:buClr>
              <a:buSzPts val="1800"/>
              <a:buFont typeface="Arial"/>
              <a:buNone/>
              <a:defRPr sz="1800" b="0" i="0" u="none" strike="noStrike" cap="none">
                <a:solidFill>
                  <a:schemeClr val="lt1"/>
                </a:solidFill>
                <a:latin typeface="Arial"/>
                <a:ea typeface="Arial"/>
                <a:cs typeface="Arial"/>
                <a:sym typeface="Arial"/>
              </a:defRPr>
            </a:lvl4pPr>
            <a:lvl5pPr marL="2286000" marR="0" lvl="4" indent="-228600" algn="ctr" rtl="0">
              <a:lnSpc>
                <a:spcPct val="90000"/>
              </a:lnSpc>
              <a:spcBef>
                <a:spcPts val="500"/>
              </a:spcBef>
              <a:spcAft>
                <a:spcPts val="0"/>
              </a:spcAft>
              <a:buClr>
                <a:schemeClr val="lt1"/>
              </a:buClr>
              <a:buSzPts val="1800"/>
              <a:buFont typeface="Arial"/>
              <a:buNone/>
              <a:defRPr sz="18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 name="Google Shape;16;p14"/>
          <p:cNvSpPr/>
          <p:nvPr/>
        </p:nvSpPr>
        <p:spPr>
          <a:xfrm flipH="1">
            <a:off x="2691829" y="5116530"/>
            <a:ext cx="7007341" cy="1520575"/>
          </a:xfrm>
          <a:prstGeom prst="homePlate">
            <a:avLst>
              <a:gd name="adj" fmla="val 50000"/>
            </a:avLst>
          </a:prstGeom>
          <a:solidFill>
            <a:schemeClr val="accent3">
              <a:lumMod val="60000"/>
              <a:lumOff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7" name="Google Shape;17;p14"/>
          <p:cNvSpPr txBox="1">
            <a:spLocks noGrp="1"/>
          </p:cNvSpPr>
          <p:nvPr>
            <p:ph type="body" idx="2"/>
          </p:nvPr>
        </p:nvSpPr>
        <p:spPr>
          <a:xfrm>
            <a:off x="3404746" y="5321300"/>
            <a:ext cx="6150417" cy="115411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2pPr>
            <a:lvl3pPr marL="1371600" marR="0" lvl="2"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3pPr>
            <a:lvl4pPr marL="1828800" marR="0" lvl="3"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4pPr>
            <a:lvl5pPr marL="2286000" marR="0" lvl="4"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Objective Slide">
  <p:cSld name="Objective Slide">
    <p:spTree>
      <p:nvGrpSpPr>
        <p:cNvPr id="1" name="Shape 18"/>
        <p:cNvGrpSpPr/>
        <p:nvPr/>
      </p:nvGrpSpPr>
      <p:grpSpPr>
        <a:xfrm>
          <a:off x="0" y="0"/>
          <a:ext cx="0" cy="0"/>
          <a:chOff x="0" y="0"/>
          <a:chExt cx="0" cy="0"/>
        </a:xfrm>
      </p:grpSpPr>
      <p:sp>
        <p:nvSpPr>
          <p:cNvPr id="19" name="Google Shape;19;p15"/>
          <p:cNvSpPr/>
          <p:nvPr/>
        </p:nvSpPr>
        <p:spPr>
          <a:xfrm>
            <a:off x="0" y="0"/>
            <a:ext cx="3766756"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Arial"/>
              <a:ea typeface="Arial"/>
              <a:cs typeface="Arial"/>
              <a:sym typeface="Arial"/>
            </a:endParaRPr>
          </a:p>
        </p:txBody>
      </p:sp>
      <p:grpSp>
        <p:nvGrpSpPr>
          <p:cNvPr id="20" name="Google Shape;20;p15"/>
          <p:cNvGrpSpPr/>
          <p:nvPr/>
        </p:nvGrpSpPr>
        <p:grpSpPr>
          <a:xfrm>
            <a:off x="3994359" y="1512277"/>
            <a:ext cx="4850703" cy="4423875"/>
            <a:chOff x="1154017" y="-431080"/>
            <a:chExt cx="2785558" cy="2642900"/>
          </a:xfrm>
        </p:grpSpPr>
        <p:sp>
          <p:nvSpPr>
            <p:cNvPr id="21" name="Google Shape;21;p15"/>
            <p:cNvSpPr/>
            <p:nvPr/>
          </p:nvSpPr>
          <p:spPr>
            <a:xfrm>
              <a:off x="1154017" y="503"/>
              <a:ext cx="2785558" cy="1671335"/>
            </a:xfrm>
            <a:prstGeom prst="rect">
              <a:avLst/>
            </a:prstGeom>
            <a:solidFill>
              <a:schemeClr val="accent1"/>
            </a:solidFill>
            <a:ln w="1905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2000"/>
                <a:buFont typeface="Arial"/>
                <a:buNone/>
              </a:pPr>
              <a:endParaRPr sz="2000" b="0" i="0" u="none" strike="noStrike" cap="none">
                <a:solidFill>
                  <a:schemeClr val="lt1"/>
                </a:solidFill>
                <a:latin typeface="Arial"/>
                <a:ea typeface="Arial"/>
                <a:cs typeface="Arial"/>
                <a:sym typeface="Arial"/>
              </a:endParaRPr>
            </a:p>
          </p:txBody>
        </p:sp>
        <p:sp>
          <p:nvSpPr>
            <p:cNvPr id="22" name="Google Shape;22;p15"/>
            <p:cNvSpPr txBox="1"/>
            <p:nvPr/>
          </p:nvSpPr>
          <p:spPr>
            <a:xfrm>
              <a:off x="1154017" y="-431080"/>
              <a:ext cx="2785558" cy="2642900"/>
            </a:xfrm>
            <a:prstGeom prst="rect">
              <a:avLst/>
            </a:prstGeom>
            <a:solidFill>
              <a:srgbClr val="4F81BD"/>
            </a:solidFill>
            <a:ln w="19050" cap="flat" cmpd="sng">
              <a:solidFill>
                <a:schemeClr val="lt1"/>
              </a:solidFill>
              <a:prstDash val="solid"/>
              <a:miter lim="800000"/>
              <a:headEnd type="none" w="sm" len="sm"/>
              <a:tailEnd type="none" w="sm" len="sm"/>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None/>
              </a:pPr>
              <a:endParaRPr sz="3000" b="0" i="0" u="none" strike="noStrike" cap="none">
                <a:solidFill>
                  <a:schemeClr val="lt1"/>
                </a:solidFill>
                <a:latin typeface="Arial"/>
                <a:ea typeface="Arial"/>
                <a:cs typeface="Arial"/>
                <a:sym typeface="Arial"/>
              </a:endParaRPr>
            </a:p>
          </p:txBody>
        </p:sp>
      </p:grpSp>
      <p:pic>
        <p:nvPicPr>
          <p:cNvPr id="23" name="Google Shape;23;p1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85338" y="76200"/>
            <a:ext cx="600462" cy="509981"/>
          </a:xfrm>
          <a:prstGeom prst="rect">
            <a:avLst/>
          </a:prstGeom>
          <a:noFill/>
          <a:ln>
            <a:noFill/>
          </a:ln>
        </p:spPr>
      </p:pic>
      <p:cxnSp>
        <p:nvCxnSpPr>
          <p:cNvPr id="24" name="Google Shape;24;p15"/>
          <p:cNvCxnSpPr/>
          <p:nvPr/>
        </p:nvCxnSpPr>
        <p:spPr>
          <a:xfrm rot="10800000">
            <a:off x="619125"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25" name="Google Shape;25;p15"/>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6" name="Google Shape;26;p15"/>
          <p:cNvSpPr txBox="1">
            <a:spLocks noGrp="1"/>
          </p:cNvSpPr>
          <p:nvPr>
            <p:ph type="body" idx="1"/>
          </p:nvPr>
        </p:nvSpPr>
        <p:spPr>
          <a:xfrm>
            <a:off x="4114800" y="1655763"/>
            <a:ext cx="4621213" cy="4189412"/>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1pPr>
            <a:lvl2pPr marL="914400" marR="0" lvl="1"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2pPr>
            <a:lvl3pPr marL="1371600" marR="0" lvl="2"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3pPr>
            <a:lvl4pPr marL="1828800" marR="0" lvl="3"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4pPr>
            <a:lvl5pPr marL="2286000" marR="0" lvl="4"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54" r:id="rId6"/>
    <p:sldLayoutId id="2147483661" r:id="rId7"/>
    <p:sldLayoutId id="2147483649" r:id="rId8"/>
    <p:sldLayoutId id="2147483650" r:id="rId9"/>
    <p:sldLayoutId id="2147483651" r:id="rId10"/>
    <p:sldLayoutId id="2147483652" r:id="rId11"/>
    <p:sldLayoutId id="2147483653" r:id="rId12"/>
    <p:sldLayoutId id="214748365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extLst>
      <p:ext uri="{BB962C8B-B14F-4D97-AF65-F5344CB8AC3E}">
        <p14:creationId xmlns:p14="http://schemas.microsoft.com/office/powerpoint/2010/main" val="1737762114"/>
      </p:ext>
    </p:extLst>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extLst>
      <p:ext uri="{BB962C8B-B14F-4D97-AF65-F5344CB8AC3E}">
        <p14:creationId xmlns:p14="http://schemas.microsoft.com/office/powerpoint/2010/main" val="1268795013"/>
      </p:ext>
    </p:extLst>
  </p:cSld>
  <p:clrMap bg1="lt1" tx1="dk1" bg2="dk2" tx2="lt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hyperlink" Target="https://adrbook.com/en/2017/ADR/9.2" TargetMode="External"/><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9.xml"/><Relationship Id="rId1" Type="http://schemas.openxmlformats.org/officeDocument/2006/relationships/slideLayout" Target="../slideLayouts/slideLayout10.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hyperlink" Target="https://www.un.org/disarmament/convarms/mosaic/" TargetMode="External"/><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8.jpeg"/><Relationship Id="rId4" Type="http://schemas.openxmlformats.org/officeDocument/2006/relationships/hyperlink" Target="https://unsaferguard.org/un-saferguard/guide-lines"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7" name="Google Shape;57;p1"/>
          <p:cNvSpPr txBox="1">
            <a:spLocks noGrp="1"/>
          </p:cNvSpPr>
          <p:nvPr>
            <p:ph type="body" idx="1"/>
          </p:nvPr>
        </p:nvSpPr>
        <p:spPr>
          <a:xfrm>
            <a:off x="914668" y="382561"/>
            <a:ext cx="2187575" cy="2083237"/>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FFFFFF"/>
              </a:buClr>
              <a:buSzPts val="2400"/>
              <a:buNone/>
            </a:pPr>
            <a:r>
              <a:rPr lang="en-GB">
                <a:solidFill>
                  <a:srgbClr val="FFFFFF"/>
                </a:solidFill>
                <a:latin typeface="Arial"/>
                <a:ea typeface="Arial"/>
                <a:cs typeface="Arial"/>
                <a:sym typeface="Arial"/>
              </a:rPr>
              <a:t>Weapons and Ammunition Management in UN Peace Operations</a:t>
            </a:r>
            <a:endParaRPr/>
          </a:p>
        </p:txBody>
      </p:sp>
      <p:sp>
        <p:nvSpPr>
          <p:cNvPr id="58" name="Google Shape;58;p1"/>
          <p:cNvSpPr txBox="1">
            <a:spLocks noGrp="1"/>
          </p:cNvSpPr>
          <p:nvPr>
            <p:ph type="body" idx="2"/>
          </p:nvPr>
        </p:nvSpPr>
        <p:spPr>
          <a:xfrm>
            <a:off x="3404746" y="5321300"/>
            <a:ext cx="5991181" cy="115411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000"/>
              <a:buNone/>
            </a:pPr>
            <a:r>
              <a:rPr lang="en-GB" b="1" dirty="0"/>
              <a:t>Transporting ammunition on UN operations </a:t>
            </a:r>
            <a:endParaRPr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C29590D-2142-7B41-B2B6-556F5E265972}"/>
              </a:ext>
            </a:extLst>
          </p:cNvPr>
          <p:cNvSpPr>
            <a:spLocks noGrp="1"/>
          </p:cNvSpPr>
          <p:nvPr>
            <p:ph type="title"/>
          </p:nvPr>
        </p:nvSpPr>
        <p:spPr>
          <a:xfrm>
            <a:off x="629841" y="365127"/>
            <a:ext cx="7886700" cy="573988"/>
          </a:xfrm>
        </p:spPr>
        <p:txBody>
          <a:bodyPr/>
          <a:lstStyle/>
          <a:p>
            <a:pPr algn="ctr"/>
            <a:r>
              <a:rPr lang="en-GB" sz="2800" dirty="0"/>
              <a:t>IATG 08.10 Transport of Ammunition</a:t>
            </a:r>
          </a:p>
        </p:txBody>
      </p:sp>
      <p:sp>
        <p:nvSpPr>
          <p:cNvPr id="8" name="Google Shape;100;p5">
            <a:extLst>
              <a:ext uri="{FF2B5EF4-FFF2-40B4-BE49-F238E27FC236}">
                <a16:creationId xmlns:a16="http://schemas.microsoft.com/office/drawing/2014/main" id="{BA7A870B-8D24-604E-A1E2-B1D79770AB4A}"/>
              </a:ext>
            </a:extLst>
          </p:cNvPr>
          <p:cNvSpPr txBox="1">
            <a:spLocks noGrp="1"/>
          </p:cNvSpPr>
          <p:nvPr>
            <p:ph type="body" idx="1"/>
          </p:nvPr>
        </p:nvSpPr>
        <p:spPr>
          <a:xfrm>
            <a:off x="629841" y="1345223"/>
            <a:ext cx="7886699" cy="4844441"/>
          </a:xfrm>
          <a:prstGeom prst="rect">
            <a:avLst/>
          </a:prstGeom>
          <a:noFill/>
          <a:ln>
            <a:noFill/>
          </a:ln>
        </p:spPr>
        <p:txBody>
          <a:bodyPr spcFirstLastPara="1" wrap="square" lIns="91425" tIns="45700" rIns="91425" bIns="45700" anchor="t" anchorCtr="0">
            <a:noAutofit/>
          </a:bodyPr>
          <a:lstStyle/>
          <a:p>
            <a:pPr marL="228600" indent="0">
              <a:spcBef>
                <a:spcPts val="0"/>
              </a:spcBef>
              <a:buSzPct val="100000"/>
              <a:buNone/>
            </a:pPr>
            <a:r>
              <a:rPr lang="en-US" sz="2000" b="1" dirty="0"/>
              <a:t>Movement of AE by road (Safety Precautions during convoy)</a:t>
            </a:r>
          </a:p>
          <a:p>
            <a:pPr marL="571500" indent="-342900">
              <a:spcBef>
                <a:spcPts val="0"/>
              </a:spcBef>
              <a:buSzPct val="100000"/>
              <a:buFont typeface="Arial" panose="020B0604020202020204" pitchFamily="34" charset="0"/>
              <a:buChar char="•"/>
            </a:pPr>
            <a:endParaRPr lang="en-US" sz="2000" dirty="0"/>
          </a:p>
          <a:p>
            <a:pPr marL="571500" indent="-342900">
              <a:spcBef>
                <a:spcPts val="0"/>
              </a:spcBef>
              <a:buSzPct val="100000"/>
              <a:buFont typeface="Arial" panose="020B0604020202020204" pitchFamily="34" charset="0"/>
              <a:buChar char="•"/>
            </a:pPr>
            <a:r>
              <a:rPr lang="en-US" sz="2000" dirty="0"/>
              <a:t>50m between vehicles (can be adjusted in built up areas situation dependent)</a:t>
            </a:r>
          </a:p>
          <a:p>
            <a:pPr marL="571500" indent="-342900">
              <a:spcBef>
                <a:spcPts val="0"/>
              </a:spcBef>
              <a:buSzPct val="100000"/>
              <a:buFont typeface="Arial" panose="020B0604020202020204" pitchFamily="34" charset="0"/>
              <a:buChar char="•"/>
            </a:pPr>
            <a:endParaRPr lang="en-US" sz="2000" dirty="0"/>
          </a:p>
          <a:p>
            <a:pPr marL="571500" indent="-342900">
              <a:spcBef>
                <a:spcPts val="0"/>
              </a:spcBef>
              <a:buSzPct val="100000"/>
              <a:buFont typeface="Arial" panose="020B0604020202020204" pitchFamily="34" charset="0"/>
              <a:buChar char="•"/>
            </a:pPr>
            <a:r>
              <a:rPr lang="en-US" sz="2000" dirty="0"/>
              <a:t>A guard must remain with the vehicles at all times</a:t>
            </a:r>
          </a:p>
          <a:p>
            <a:pPr marL="571500" indent="-342900">
              <a:spcBef>
                <a:spcPts val="0"/>
              </a:spcBef>
              <a:buSzPct val="100000"/>
              <a:buFont typeface="Arial" panose="020B0604020202020204" pitchFamily="34" charset="0"/>
              <a:buChar char="•"/>
            </a:pPr>
            <a:endParaRPr lang="en-US" sz="2000" dirty="0"/>
          </a:p>
          <a:p>
            <a:pPr marL="571500" indent="-342900">
              <a:spcBef>
                <a:spcPts val="0"/>
              </a:spcBef>
              <a:buSzPct val="100000"/>
              <a:buFont typeface="Arial" panose="020B0604020202020204" pitchFamily="34" charset="0"/>
              <a:buChar char="•"/>
            </a:pPr>
            <a:r>
              <a:rPr lang="en-US" sz="2000" dirty="0"/>
              <a:t>Vehicles carrying AE will have a means of communicating with HQ but vehicles carrying electric detonators will not use radios except in the case of an emergency</a:t>
            </a:r>
          </a:p>
          <a:p>
            <a:pPr marL="571500" indent="-342900">
              <a:spcBef>
                <a:spcPts val="0"/>
              </a:spcBef>
              <a:buSzPct val="100000"/>
              <a:buFont typeface="Arial" panose="020B0604020202020204" pitchFamily="34" charset="0"/>
              <a:buChar char="•"/>
            </a:pPr>
            <a:endParaRPr lang="en-US" sz="2000" dirty="0"/>
          </a:p>
          <a:p>
            <a:pPr marL="228600" indent="0">
              <a:spcBef>
                <a:spcPts val="0"/>
              </a:spcBef>
              <a:buSzPct val="100000"/>
              <a:buNone/>
            </a:pPr>
            <a:endParaRPr lang="en-US" sz="2000" dirty="0"/>
          </a:p>
        </p:txBody>
      </p:sp>
    </p:spTree>
    <p:extLst>
      <p:ext uri="{BB962C8B-B14F-4D97-AF65-F5344CB8AC3E}">
        <p14:creationId xmlns:p14="http://schemas.microsoft.com/office/powerpoint/2010/main" val="38761116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C29590D-2142-7B41-B2B6-556F5E265972}"/>
              </a:ext>
            </a:extLst>
          </p:cNvPr>
          <p:cNvSpPr>
            <a:spLocks noGrp="1"/>
          </p:cNvSpPr>
          <p:nvPr>
            <p:ph type="title"/>
          </p:nvPr>
        </p:nvSpPr>
        <p:spPr>
          <a:xfrm>
            <a:off x="629841" y="365127"/>
            <a:ext cx="7886700" cy="573988"/>
          </a:xfrm>
        </p:spPr>
        <p:txBody>
          <a:bodyPr/>
          <a:lstStyle/>
          <a:p>
            <a:pPr algn="ctr"/>
            <a:r>
              <a:rPr lang="en-GB" sz="2800"/>
              <a:t>IATG 08.10 (Ammunition &amp; Explosives)</a:t>
            </a:r>
          </a:p>
        </p:txBody>
      </p:sp>
      <p:sp>
        <p:nvSpPr>
          <p:cNvPr id="8" name="Google Shape;100;p5">
            <a:extLst>
              <a:ext uri="{FF2B5EF4-FFF2-40B4-BE49-F238E27FC236}">
                <a16:creationId xmlns:a16="http://schemas.microsoft.com/office/drawing/2014/main" id="{BA7A870B-8D24-604E-A1E2-B1D79770AB4A}"/>
              </a:ext>
            </a:extLst>
          </p:cNvPr>
          <p:cNvSpPr txBox="1">
            <a:spLocks noGrp="1"/>
          </p:cNvSpPr>
          <p:nvPr>
            <p:ph type="body" idx="1"/>
          </p:nvPr>
        </p:nvSpPr>
        <p:spPr>
          <a:xfrm>
            <a:off x="628650" y="1184585"/>
            <a:ext cx="7886699" cy="5438637"/>
          </a:xfrm>
          <a:prstGeom prst="rect">
            <a:avLst/>
          </a:prstGeom>
          <a:noFill/>
          <a:ln>
            <a:noFill/>
          </a:ln>
        </p:spPr>
        <p:txBody>
          <a:bodyPr spcFirstLastPara="1" wrap="square" lIns="91425" tIns="45700" rIns="91425" bIns="45700" anchor="t" anchorCtr="0">
            <a:noAutofit/>
          </a:bodyPr>
          <a:lstStyle/>
          <a:p>
            <a:pPr marL="228600" indent="0">
              <a:spcBef>
                <a:spcPts val="0"/>
              </a:spcBef>
              <a:buSzPct val="100000"/>
              <a:buNone/>
            </a:pPr>
            <a:r>
              <a:rPr lang="en-US" sz="2000" b="1" dirty="0"/>
              <a:t>Vehicle requirements (Checks by driver) </a:t>
            </a:r>
          </a:p>
          <a:p>
            <a:pPr marL="571500" indent="-342900">
              <a:spcBef>
                <a:spcPts val="0"/>
              </a:spcBef>
              <a:buSzPct val="100000"/>
              <a:buFont typeface="Arial" panose="020B0604020202020204" pitchFamily="34" charset="0"/>
              <a:buChar char="•"/>
            </a:pPr>
            <a:endParaRPr lang="en-US" sz="2000" dirty="0"/>
          </a:p>
          <a:p>
            <a:pPr marL="571500" indent="-342900">
              <a:spcBef>
                <a:spcPts val="0"/>
              </a:spcBef>
              <a:buSzPct val="100000"/>
              <a:buFont typeface="Arial" panose="020B0604020202020204" pitchFamily="34" charset="0"/>
              <a:buChar char="•"/>
            </a:pPr>
            <a:r>
              <a:rPr lang="en-US" sz="2000" dirty="0"/>
              <a:t>Vehicles shall be serviceable, have a spare wheel and a wheel changing kit</a:t>
            </a:r>
          </a:p>
          <a:p>
            <a:pPr marL="571500" indent="-342900">
              <a:spcBef>
                <a:spcPts val="0"/>
              </a:spcBef>
              <a:buSzPct val="100000"/>
              <a:buFont typeface="Arial" panose="020B0604020202020204" pitchFamily="34" charset="0"/>
              <a:buChar char="•"/>
            </a:pPr>
            <a:endParaRPr lang="en-US" sz="2000" dirty="0"/>
          </a:p>
          <a:p>
            <a:pPr marL="571500" indent="-342900">
              <a:spcBef>
                <a:spcPts val="0"/>
              </a:spcBef>
              <a:buSzPct val="100000"/>
              <a:buFont typeface="Arial" panose="020B0604020202020204" pitchFamily="34" charset="0"/>
              <a:buChar char="•"/>
            </a:pPr>
            <a:r>
              <a:rPr lang="en-US" sz="2000" dirty="0"/>
              <a:t>All vehicles shall comply with </a:t>
            </a:r>
            <a:r>
              <a:rPr lang="en-US" sz="2000" dirty="0">
                <a:hlinkClick r:id="rId3"/>
              </a:rPr>
              <a:t>ADR 9.2</a:t>
            </a:r>
            <a:endParaRPr lang="en-US" sz="2000" dirty="0"/>
          </a:p>
          <a:p>
            <a:pPr marL="571500" indent="-342900">
              <a:spcBef>
                <a:spcPts val="0"/>
              </a:spcBef>
              <a:buSzPct val="100000"/>
              <a:buFont typeface="Arial" panose="020B0604020202020204" pitchFamily="34" charset="0"/>
              <a:buChar char="•"/>
            </a:pPr>
            <a:endParaRPr lang="en-US" sz="2000" dirty="0"/>
          </a:p>
          <a:p>
            <a:pPr marL="571500" indent="-342900">
              <a:spcBef>
                <a:spcPts val="0"/>
              </a:spcBef>
              <a:buSzPct val="100000"/>
              <a:buFont typeface="Arial" panose="020B0604020202020204" pitchFamily="34" charset="0"/>
              <a:buChar char="•"/>
            </a:pPr>
            <a:r>
              <a:rPr lang="en-US" sz="2000" dirty="0"/>
              <a:t>The vehicles shall be suitable for the load and for the road on which it will travel </a:t>
            </a:r>
          </a:p>
          <a:p>
            <a:pPr marL="571500" indent="-342900">
              <a:spcBef>
                <a:spcPts val="0"/>
              </a:spcBef>
              <a:buSzPct val="100000"/>
              <a:buFont typeface="Arial" panose="020B0604020202020204" pitchFamily="34" charset="0"/>
              <a:buChar char="•"/>
            </a:pPr>
            <a:endParaRPr lang="en-US" sz="2000" dirty="0"/>
          </a:p>
          <a:p>
            <a:pPr marL="571500" indent="-342900">
              <a:spcBef>
                <a:spcPts val="0"/>
              </a:spcBef>
              <a:buSzPct val="100000"/>
              <a:buFont typeface="Arial" panose="020B0604020202020204" pitchFamily="34" charset="0"/>
              <a:buChar char="•"/>
            </a:pPr>
            <a:r>
              <a:rPr lang="en-US" sz="2000" dirty="0"/>
              <a:t>Trailers may be used if they are equipped with their own braking system and an automatic activation should the trailer become detached from the vehicle</a:t>
            </a:r>
          </a:p>
          <a:p>
            <a:pPr marL="571500" indent="-342900">
              <a:spcBef>
                <a:spcPts val="0"/>
              </a:spcBef>
              <a:buSzPct val="100000"/>
              <a:buFont typeface="Arial" panose="020B0604020202020204" pitchFamily="34" charset="0"/>
              <a:buChar char="•"/>
            </a:pPr>
            <a:endParaRPr lang="en-US" sz="2000" dirty="0"/>
          </a:p>
          <a:p>
            <a:pPr marL="571500" indent="-342900">
              <a:spcBef>
                <a:spcPts val="0"/>
              </a:spcBef>
              <a:buSzPct val="100000"/>
              <a:buFont typeface="Arial" panose="020B0604020202020204" pitchFamily="34" charset="0"/>
              <a:buChar char="•"/>
            </a:pPr>
            <a:r>
              <a:rPr lang="en-US" sz="2000" dirty="0"/>
              <a:t>A grounding strap to prevent buildup of static electricity</a:t>
            </a:r>
          </a:p>
          <a:p>
            <a:pPr marL="571500" indent="-342900">
              <a:spcBef>
                <a:spcPts val="0"/>
              </a:spcBef>
              <a:buSzPct val="100000"/>
              <a:buFont typeface="Arial" panose="020B0604020202020204" pitchFamily="34" charset="0"/>
              <a:buChar char="•"/>
            </a:pPr>
            <a:endParaRPr lang="en-US" sz="2000" dirty="0"/>
          </a:p>
          <a:p>
            <a:pPr marL="571500" indent="-342900">
              <a:spcBef>
                <a:spcPts val="0"/>
              </a:spcBef>
              <a:buSzPct val="100000"/>
              <a:buFont typeface="Arial" panose="020B0604020202020204" pitchFamily="34" charset="0"/>
              <a:buChar char="•"/>
            </a:pPr>
            <a:r>
              <a:rPr lang="en-US" sz="2000" dirty="0"/>
              <a:t>Fuel shall only be carried in the fuel tank</a:t>
            </a:r>
          </a:p>
          <a:p>
            <a:pPr marL="571500" indent="-342900">
              <a:spcBef>
                <a:spcPts val="0"/>
              </a:spcBef>
              <a:buSzPct val="100000"/>
              <a:buFont typeface="Arial" panose="020B0604020202020204" pitchFamily="34" charset="0"/>
              <a:buChar char="•"/>
            </a:pPr>
            <a:endParaRPr lang="en-US" sz="2000" dirty="0"/>
          </a:p>
          <a:p>
            <a:pPr marL="571500" indent="-342900">
              <a:spcBef>
                <a:spcPts val="0"/>
              </a:spcBef>
              <a:buSzPct val="100000"/>
              <a:buFont typeface="Arial" panose="020B0604020202020204" pitchFamily="34" charset="0"/>
              <a:buChar char="•"/>
            </a:pPr>
            <a:r>
              <a:rPr lang="en-US" sz="2000" dirty="0"/>
              <a:t>A serviceable CO</a:t>
            </a:r>
            <a:r>
              <a:rPr lang="en-US" sz="2000" dirty="0">
                <a:latin typeface="Segoe UI Emoji" panose="020B0502040204020203" pitchFamily="34" charset="0"/>
                <a:ea typeface="Segoe UI Emoji" panose="020B0502040204020203" pitchFamily="34" charset="0"/>
              </a:rPr>
              <a:t>²</a:t>
            </a:r>
            <a:r>
              <a:rPr lang="en-US" sz="2000" dirty="0"/>
              <a:t> fire extinguisher will be carried in the cab </a:t>
            </a:r>
          </a:p>
          <a:p>
            <a:pPr marL="228600" indent="0">
              <a:spcBef>
                <a:spcPts val="0"/>
              </a:spcBef>
              <a:buSzPct val="100000"/>
              <a:buNone/>
            </a:pPr>
            <a:endParaRPr lang="en-US" sz="2000" dirty="0"/>
          </a:p>
          <a:p>
            <a:pPr marL="228600" indent="0">
              <a:spcBef>
                <a:spcPts val="0"/>
              </a:spcBef>
              <a:buSzPct val="100000"/>
              <a:buNone/>
            </a:pPr>
            <a:endParaRPr lang="en-US" sz="2000" dirty="0"/>
          </a:p>
        </p:txBody>
      </p:sp>
    </p:spTree>
    <p:extLst>
      <p:ext uri="{BB962C8B-B14F-4D97-AF65-F5344CB8AC3E}">
        <p14:creationId xmlns:p14="http://schemas.microsoft.com/office/powerpoint/2010/main" val="9664665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C29590D-2142-7B41-B2B6-556F5E265972}"/>
              </a:ext>
            </a:extLst>
          </p:cNvPr>
          <p:cNvSpPr>
            <a:spLocks noGrp="1"/>
          </p:cNvSpPr>
          <p:nvPr>
            <p:ph type="title"/>
          </p:nvPr>
        </p:nvSpPr>
        <p:spPr>
          <a:xfrm>
            <a:off x="629841" y="365127"/>
            <a:ext cx="7886700" cy="573988"/>
          </a:xfrm>
        </p:spPr>
        <p:txBody>
          <a:bodyPr/>
          <a:lstStyle/>
          <a:p>
            <a:pPr algn="ctr"/>
            <a:r>
              <a:rPr lang="en-GB" sz="2800"/>
              <a:t>IATG 08.10 (Ammunition &amp; Explosives)</a:t>
            </a:r>
          </a:p>
        </p:txBody>
      </p:sp>
      <p:sp>
        <p:nvSpPr>
          <p:cNvPr id="8" name="Google Shape;100;p5">
            <a:extLst>
              <a:ext uri="{FF2B5EF4-FFF2-40B4-BE49-F238E27FC236}">
                <a16:creationId xmlns:a16="http://schemas.microsoft.com/office/drawing/2014/main" id="{BA7A870B-8D24-604E-A1E2-B1D79770AB4A}"/>
              </a:ext>
            </a:extLst>
          </p:cNvPr>
          <p:cNvSpPr txBox="1">
            <a:spLocks noGrp="1"/>
          </p:cNvSpPr>
          <p:nvPr>
            <p:ph type="body" idx="1"/>
          </p:nvPr>
        </p:nvSpPr>
        <p:spPr>
          <a:xfrm>
            <a:off x="629842" y="810541"/>
            <a:ext cx="7886699" cy="5512777"/>
          </a:xfrm>
          <a:prstGeom prst="rect">
            <a:avLst/>
          </a:prstGeom>
          <a:noFill/>
          <a:ln>
            <a:noFill/>
          </a:ln>
        </p:spPr>
        <p:txBody>
          <a:bodyPr spcFirstLastPara="1" wrap="square" lIns="91425" tIns="45700" rIns="91425" bIns="45700" anchor="t" anchorCtr="0">
            <a:noAutofit/>
          </a:bodyPr>
          <a:lstStyle/>
          <a:p>
            <a:pPr marL="228600" indent="0">
              <a:spcBef>
                <a:spcPts val="0"/>
              </a:spcBef>
              <a:buSzPct val="100000"/>
              <a:buNone/>
            </a:pPr>
            <a:r>
              <a:rPr lang="en-US" sz="2000" b="1"/>
              <a:t>Equipment requirements (Checks by driver)</a:t>
            </a:r>
          </a:p>
          <a:p>
            <a:pPr marL="571500" indent="-342900">
              <a:spcBef>
                <a:spcPts val="0"/>
              </a:spcBef>
              <a:buSzPct val="100000"/>
              <a:buFont typeface="Arial" panose="020B0604020202020204" pitchFamily="34" charset="0"/>
              <a:buChar char="•"/>
            </a:pPr>
            <a:endParaRPr lang="en-US" sz="2000" b="1"/>
          </a:p>
          <a:p>
            <a:pPr marL="571500" indent="-342900">
              <a:spcBef>
                <a:spcPts val="0"/>
              </a:spcBef>
              <a:buSzPct val="100000"/>
              <a:buFont typeface="Arial" panose="020B0604020202020204" pitchFamily="34" charset="0"/>
              <a:buChar char="•"/>
            </a:pPr>
            <a:r>
              <a:rPr lang="en-US" sz="2000"/>
              <a:t>PPE in order to carry out general actions </a:t>
            </a:r>
          </a:p>
          <a:p>
            <a:pPr marL="571500" indent="-342900">
              <a:spcBef>
                <a:spcPts val="0"/>
              </a:spcBef>
              <a:buSzPct val="100000"/>
              <a:buFont typeface="Arial" panose="020B0604020202020204" pitchFamily="34" charset="0"/>
              <a:buChar char="•"/>
            </a:pPr>
            <a:endParaRPr lang="en-US" sz="2000"/>
          </a:p>
          <a:p>
            <a:pPr marL="571500" indent="-342900">
              <a:spcBef>
                <a:spcPts val="0"/>
              </a:spcBef>
              <a:buSzPct val="100000"/>
              <a:buFont typeface="Arial" panose="020B0604020202020204" pitchFamily="34" charset="0"/>
              <a:buChar char="•"/>
            </a:pPr>
            <a:r>
              <a:rPr lang="en-US" sz="2000"/>
              <a:t>High visibility vest</a:t>
            </a:r>
          </a:p>
          <a:p>
            <a:pPr marL="571500" indent="-342900">
              <a:spcBef>
                <a:spcPts val="0"/>
              </a:spcBef>
              <a:buSzPct val="100000"/>
              <a:buFont typeface="Arial" panose="020B0604020202020204" pitchFamily="34" charset="0"/>
              <a:buChar char="•"/>
            </a:pPr>
            <a:endParaRPr lang="en-US" sz="2000"/>
          </a:p>
          <a:p>
            <a:pPr marL="571500" indent="-342900">
              <a:spcBef>
                <a:spcPts val="0"/>
              </a:spcBef>
              <a:buSzPct val="100000"/>
              <a:buFont typeface="Arial" panose="020B0604020202020204" pitchFamily="34" charset="0"/>
              <a:buChar char="•"/>
            </a:pPr>
            <a:r>
              <a:rPr lang="en-US" sz="2000"/>
              <a:t>Contraband container under control of convoy commander containing cigarettes, matches, lighters etc. </a:t>
            </a:r>
          </a:p>
          <a:p>
            <a:pPr marL="571500" indent="-342900">
              <a:spcBef>
                <a:spcPts val="0"/>
              </a:spcBef>
              <a:buSzPct val="100000"/>
              <a:buFont typeface="Arial" panose="020B0604020202020204" pitchFamily="34" charset="0"/>
              <a:buChar char="•"/>
            </a:pPr>
            <a:endParaRPr lang="en-US" sz="2000"/>
          </a:p>
          <a:p>
            <a:pPr marL="571500" indent="-342900">
              <a:spcBef>
                <a:spcPts val="0"/>
              </a:spcBef>
              <a:buSzPct val="100000"/>
              <a:buFont typeface="Arial" panose="020B0604020202020204" pitchFamily="34" charset="0"/>
              <a:buChar char="•"/>
            </a:pPr>
            <a:r>
              <a:rPr lang="en-US" sz="2000"/>
              <a:t>Eye rinse</a:t>
            </a:r>
          </a:p>
          <a:p>
            <a:pPr marL="571500" indent="-342900">
              <a:spcBef>
                <a:spcPts val="0"/>
              </a:spcBef>
              <a:buSzPct val="100000"/>
              <a:buFont typeface="Arial" panose="020B0604020202020204" pitchFamily="34" charset="0"/>
              <a:buChar char="•"/>
            </a:pPr>
            <a:endParaRPr lang="en-US" sz="2000"/>
          </a:p>
          <a:p>
            <a:pPr marL="571500" indent="-342900">
              <a:spcBef>
                <a:spcPts val="0"/>
              </a:spcBef>
              <a:buSzPct val="100000"/>
              <a:buFont typeface="Arial" panose="020B0604020202020204" pitchFamily="34" charset="0"/>
              <a:buChar char="•"/>
            </a:pPr>
            <a:r>
              <a:rPr lang="en-US" sz="2000"/>
              <a:t>A suitably sized wheel chock </a:t>
            </a:r>
          </a:p>
          <a:p>
            <a:pPr marL="571500" indent="-342900">
              <a:spcBef>
                <a:spcPts val="0"/>
              </a:spcBef>
              <a:buSzPct val="100000"/>
              <a:buFont typeface="Arial" panose="020B0604020202020204" pitchFamily="34" charset="0"/>
              <a:buChar char="•"/>
            </a:pPr>
            <a:endParaRPr lang="en-US" sz="2000"/>
          </a:p>
          <a:p>
            <a:pPr marL="571500" indent="-342900">
              <a:spcBef>
                <a:spcPts val="0"/>
              </a:spcBef>
              <a:buSzPct val="100000"/>
              <a:buFont typeface="Arial" panose="020B0604020202020204" pitchFamily="34" charset="0"/>
              <a:buChar char="•"/>
            </a:pPr>
            <a:r>
              <a:rPr lang="en-US" sz="2000"/>
              <a:t>Two torches with a light that can be seen at 150m</a:t>
            </a:r>
          </a:p>
          <a:p>
            <a:pPr marL="571500" indent="-342900">
              <a:spcBef>
                <a:spcPts val="0"/>
              </a:spcBef>
              <a:buSzPct val="100000"/>
              <a:buFont typeface="Arial" panose="020B0604020202020204" pitchFamily="34" charset="0"/>
              <a:buChar char="•"/>
            </a:pPr>
            <a:endParaRPr lang="en-US" sz="2000"/>
          </a:p>
          <a:p>
            <a:pPr marL="571500" indent="-342900">
              <a:spcBef>
                <a:spcPts val="0"/>
              </a:spcBef>
              <a:buSzPct val="100000"/>
              <a:buFont typeface="Arial" panose="020B0604020202020204" pitchFamily="34" charset="0"/>
              <a:buChar char="•"/>
            </a:pPr>
            <a:r>
              <a:rPr lang="en-US" sz="2000"/>
              <a:t>Two self-standing red warning triangles &amp; two red warning flags</a:t>
            </a:r>
          </a:p>
          <a:p>
            <a:pPr marL="571500" indent="-342900">
              <a:spcBef>
                <a:spcPts val="0"/>
              </a:spcBef>
              <a:buSzPct val="100000"/>
              <a:buFont typeface="Arial" panose="020B0604020202020204" pitchFamily="34" charset="0"/>
              <a:buChar char="•"/>
            </a:pPr>
            <a:endParaRPr lang="en-US" sz="2000"/>
          </a:p>
          <a:p>
            <a:pPr marL="571500" indent="-342900">
              <a:spcBef>
                <a:spcPts val="0"/>
              </a:spcBef>
              <a:buSzPct val="100000"/>
              <a:buFont typeface="Arial" panose="020B0604020202020204" pitchFamily="34" charset="0"/>
              <a:buChar char="•"/>
            </a:pPr>
            <a:r>
              <a:rPr lang="en-US" sz="2000"/>
              <a:t>A shovel and pickaxe</a:t>
            </a:r>
          </a:p>
          <a:p>
            <a:pPr marL="571500" indent="-342900">
              <a:spcBef>
                <a:spcPts val="0"/>
              </a:spcBef>
              <a:buSzPct val="100000"/>
              <a:buFont typeface="Arial" panose="020B0604020202020204" pitchFamily="34" charset="0"/>
              <a:buChar char="•"/>
            </a:pPr>
            <a:endParaRPr lang="en-US" sz="2000"/>
          </a:p>
          <a:p>
            <a:pPr marL="571500" indent="-342900">
              <a:spcBef>
                <a:spcPts val="0"/>
              </a:spcBef>
              <a:buSzPct val="100000"/>
              <a:buFont typeface="Arial" panose="020B0604020202020204" pitchFamily="34" charset="0"/>
              <a:buChar char="•"/>
            </a:pPr>
            <a:r>
              <a:rPr lang="en-US" sz="2000"/>
              <a:t>Explosive symbol if deemed appropriate – security dependent</a:t>
            </a:r>
          </a:p>
          <a:p>
            <a:pPr marL="571500" indent="-342900">
              <a:spcBef>
                <a:spcPts val="0"/>
              </a:spcBef>
              <a:buSzPct val="100000"/>
              <a:buFont typeface="Arial" panose="020B0604020202020204" pitchFamily="34" charset="0"/>
              <a:buChar char="•"/>
            </a:pPr>
            <a:endParaRPr lang="en-US" sz="2000"/>
          </a:p>
        </p:txBody>
      </p:sp>
    </p:spTree>
    <p:extLst>
      <p:ext uri="{BB962C8B-B14F-4D97-AF65-F5344CB8AC3E}">
        <p14:creationId xmlns:p14="http://schemas.microsoft.com/office/powerpoint/2010/main" val="16850911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C29590D-2142-7B41-B2B6-556F5E265972}"/>
              </a:ext>
            </a:extLst>
          </p:cNvPr>
          <p:cNvSpPr>
            <a:spLocks noGrp="1"/>
          </p:cNvSpPr>
          <p:nvPr>
            <p:ph type="title"/>
          </p:nvPr>
        </p:nvSpPr>
        <p:spPr>
          <a:xfrm>
            <a:off x="629841" y="365127"/>
            <a:ext cx="7886700" cy="573988"/>
          </a:xfrm>
        </p:spPr>
        <p:txBody>
          <a:bodyPr/>
          <a:lstStyle/>
          <a:p>
            <a:pPr algn="ctr"/>
            <a:r>
              <a:rPr lang="en-GB" sz="2800"/>
              <a:t>IATG 08.10 (Ammunition &amp; Explosives)</a:t>
            </a:r>
          </a:p>
        </p:txBody>
      </p:sp>
      <p:sp>
        <p:nvSpPr>
          <p:cNvPr id="8" name="Google Shape;100;p5">
            <a:extLst>
              <a:ext uri="{FF2B5EF4-FFF2-40B4-BE49-F238E27FC236}">
                <a16:creationId xmlns:a16="http://schemas.microsoft.com/office/drawing/2014/main" id="{BA7A870B-8D24-604E-A1E2-B1D79770AB4A}"/>
              </a:ext>
            </a:extLst>
          </p:cNvPr>
          <p:cNvSpPr txBox="1">
            <a:spLocks noGrp="1"/>
          </p:cNvSpPr>
          <p:nvPr>
            <p:ph type="body" idx="1"/>
          </p:nvPr>
        </p:nvSpPr>
        <p:spPr>
          <a:xfrm>
            <a:off x="629841" y="1345223"/>
            <a:ext cx="7886699" cy="5147650"/>
          </a:xfrm>
          <a:prstGeom prst="rect">
            <a:avLst/>
          </a:prstGeom>
          <a:noFill/>
          <a:ln>
            <a:noFill/>
          </a:ln>
        </p:spPr>
        <p:txBody>
          <a:bodyPr spcFirstLastPara="1" wrap="square" lIns="91425" tIns="45700" rIns="91425" bIns="45700" anchor="t" anchorCtr="0">
            <a:noAutofit/>
          </a:bodyPr>
          <a:lstStyle/>
          <a:p>
            <a:pPr marL="228600" indent="0">
              <a:spcBef>
                <a:spcPts val="0"/>
              </a:spcBef>
              <a:buSzPct val="100000"/>
              <a:buNone/>
            </a:pPr>
            <a:r>
              <a:rPr lang="en-US" sz="2000" b="1" dirty="0"/>
              <a:t>Driver requirements </a:t>
            </a:r>
          </a:p>
          <a:p>
            <a:pPr marL="571500" indent="-342900">
              <a:spcBef>
                <a:spcPts val="0"/>
              </a:spcBef>
              <a:buSzPct val="100000"/>
              <a:buFont typeface="Arial" panose="020B0604020202020204" pitchFamily="34" charset="0"/>
              <a:buChar char="•"/>
            </a:pPr>
            <a:endParaRPr lang="en-US" sz="2000"/>
          </a:p>
          <a:p>
            <a:pPr marL="571500" indent="-342900">
              <a:spcBef>
                <a:spcPts val="0"/>
              </a:spcBef>
              <a:buSzPct val="100000"/>
              <a:buFont typeface="Arial" panose="020B0604020202020204" pitchFamily="34" charset="0"/>
              <a:buChar char="•"/>
            </a:pPr>
            <a:r>
              <a:rPr lang="en-US" sz="2000" dirty="0"/>
              <a:t>A co-driver is required </a:t>
            </a:r>
          </a:p>
          <a:p>
            <a:pPr marL="571500" indent="-342900">
              <a:spcBef>
                <a:spcPts val="0"/>
              </a:spcBef>
              <a:buSzPct val="100000"/>
              <a:buFont typeface="Arial" panose="020B0604020202020204" pitchFamily="34" charset="0"/>
              <a:buChar char="•"/>
            </a:pPr>
            <a:endParaRPr lang="en-US" sz="2000"/>
          </a:p>
          <a:p>
            <a:pPr marL="571500" indent="-342900">
              <a:spcBef>
                <a:spcPts val="0"/>
              </a:spcBef>
              <a:buSzPct val="100000"/>
              <a:buFont typeface="Arial" panose="020B0604020202020204" pitchFamily="34" charset="0"/>
              <a:buChar char="•"/>
            </a:pPr>
            <a:r>
              <a:rPr lang="en-US" sz="2000" dirty="0"/>
              <a:t>Appropriate training in the handling and transport of AE</a:t>
            </a:r>
          </a:p>
          <a:p>
            <a:pPr marL="571500" indent="-342900">
              <a:spcBef>
                <a:spcPts val="0"/>
              </a:spcBef>
              <a:buSzPct val="100000"/>
              <a:buFont typeface="Arial" panose="020B0604020202020204" pitchFamily="34" charset="0"/>
              <a:buChar char="•"/>
            </a:pPr>
            <a:endParaRPr lang="en-US" sz="2000"/>
          </a:p>
          <a:p>
            <a:pPr marL="571500" indent="-342900">
              <a:spcBef>
                <a:spcPts val="0"/>
              </a:spcBef>
              <a:buSzPct val="100000"/>
              <a:buFont typeface="Arial" panose="020B0604020202020204" pitchFamily="34" charset="0"/>
              <a:buChar char="•"/>
            </a:pPr>
            <a:r>
              <a:rPr lang="en-US" sz="2000" dirty="0"/>
              <a:t>Be in good health</a:t>
            </a:r>
          </a:p>
          <a:p>
            <a:pPr marL="571500" indent="-342900">
              <a:spcBef>
                <a:spcPts val="0"/>
              </a:spcBef>
              <a:buSzPct val="100000"/>
              <a:buFont typeface="Arial" panose="020B0604020202020204" pitchFamily="34" charset="0"/>
              <a:buChar char="•"/>
            </a:pPr>
            <a:endParaRPr lang="en-US" sz="2000"/>
          </a:p>
          <a:p>
            <a:pPr marL="571500" indent="-342900">
              <a:spcBef>
                <a:spcPts val="0"/>
              </a:spcBef>
              <a:buSzPct val="100000"/>
              <a:buFont typeface="Arial" panose="020B0604020202020204" pitchFamily="34" charset="0"/>
              <a:buChar char="•"/>
            </a:pPr>
            <a:r>
              <a:rPr lang="en-US" sz="2000" dirty="0"/>
              <a:t>Meet the national minimum legal age and driving licence requirements for the class of vehicle </a:t>
            </a:r>
          </a:p>
          <a:p>
            <a:pPr marL="571500" indent="-342900">
              <a:spcBef>
                <a:spcPts val="0"/>
              </a:spcBef>
              <a:buSzPct val="100000"/>
              <a:buFont typeface="Arial" panose="020B0604020202020204" pitchFamily="34" charset="0"/>
              <a:buChar char="•"/>
            </a:pPr>
            <a:endParaRPr lang="en-US" sz="2000"/>
          </a:p>
          <a:p>
            <a:pPr marL="571500" indent="-342900">
              <a:spcBef>
                <a:spcPts val="0"/>
              </a:spcBef>
              <a:buSzPct val="100000"/>
              <a:buFont typeface="Arial" panose="020B0604020202020204" pitchFamily="34" charset="0"/>
              <a:buChar char="•"/>
            </a:pPr>
            <a:r>
              <a:rPr lang="en-US" sz="2000" dirty="0"/>
              <a:t>Be appropriately briefed on the hazards associated with the AE and the security situation and actions to be taken in the event of problems (actions-on…) </a:t>
            </a:r>
          </a:p>
          <a:p>
            <a:pPr marL="571500" indent="-342900">
              <a:spcBef>
                <a:spcPts val="0"/>
              </a:spcBef>
              <a:buSzPct val="100000"/>
              <a:buFont typeface="Arial" panose="020B0604020202020204" pitchFamily="34" charset="0"/>
              <a:buChar char="•"/>
            </a:pPr>
            <a:endParaRPr lang="en-US" sz="2000"/>
          </a:p>
          <a:p>
            <a:pPr marL="571500" indent="-342900">
              <a:spcBef>
                <a:spcPts val="0"/>
              </a:spcBef>
              <a:buSzPct val="100000"/>
              <a:buFont typeface="Arial" panose="020B0604020202020204" pitchFamily="34" charset="0"/>
              <a:buChar char="•"/>
            </a:pPr>
            <a:r>
              <a:rPr lang="en-US" sz="2000" dirty="0"/>
              <a:t>No passengers are allowed</a:t>
            </a:r>
          </a:p>
        </p:txBody>
      </p:sp>
    </p:spTree>
    <p:extLst>
      <p:ext uri="{BB962C8B-B14F-4D97-AF65-F5344CB8AC3E}">
        <p14:creationId xmlns:p14="http://schemas.microsoft.com/office/powerpoint/2010/main" val="30850692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DBACF7-8CFE-7949-8CB3-23F74F26CC58}"/>
              </a:ext>
            </a:extLst>
          </p:cNvPr>
          <p:cNvSpPr>
            <a:spLocks noGrp="1"/>
          </p:cNvSpPr>
          <p:nvPr>
            <p:ph type="title"/>
          </p:nvPr>
        </p:nvSpPr>
        <p:spPr/>
        <p:txBody>
          <a:bodyPr/>
          <a:lstStyle/>
          <a:p>
            <a:pPr algn="ctr"/>
            <a:r>
              <a:rPr lang="en-GB" sz="3200"/>
              <a:t>MOSAIC 05.20</a:t>
            </a:r>
            <a:br>
              <a:rPr lang="en-GB" sz="3200"/>
            </a:br>
            <a:r>
              <a:rPr lang="en-GB" sz="3200"/>
              <a:t>Small Arms Light Weapons (SALW) </a:t>
            </a:r>
          </a:p>
        </p:txBody>
      </p:sp>
      <p:pic>
        <p:nvPicPr>
          <p:cNvPr id="3" name="Picture 3" descr="Graphical user interface, text, application, email&#10;&#10;Description automatically generated">
            <a:extLst>
              <a:ext uri="{FF2B5EF4-FFF2-40B4-BE49-F238E27FC236}">
                <a16:creationId xmlns:a16="http://schemas.microsoft.com/office/drawing/2014/main" id="{20BFF40B-3669-46A4-903F-6FBCABEBDFF5}"/>
              </a:ext>
            </a:extLst>
          </p:cNvPr>
          <p:cNvPicPr>
            <a:picLocks noChangeAspect="1"/>
          </p:cNvPicPr>
          <p:nvPr/>
        </p:nvPicPr>
        <p:blipFill>
          <a:blip r:embed="rId3"/>
          <a:stretch>
            <a:fillRect/>
          </a:stretch>
        </p:blipFill>
        <p:spPr>
          <a:xfrm>
            <a:off x="1527406" y="1957573"/>
            <a:ext cx="6101959" cy="2930082"/>
          </a:xfrm>
          <a:prstGeom prst="rect">
            <a:avLst/>
          </a:prstGeom>
        </p:spPr>
      </p:pic>
    </p:spTree>
    <p:extLst>
      <p:ext uri="{BB962C8B-B14F-4D97-AF65-F5344CB8AC3E}">
        <p14:creationId xmlns:p14="http://schemas.microsoft.com/office/powerpoint/2010/main" val="17411035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DBACF7-8CFE-7949-8CB3-23F74F26CC58}"/>
              </a:ext>
            </a:extLst>
          </p:cNvPr>
          <p:cNvSpPr>
            <a:spLocks noGrp="1"/>
          </p:cNvSpPr>
          <p:nvPr>
            <p:ph type="title"/>
          </p:nvPr>
        </p:nvSpPr>
        <p:spPr/>
        <p:txBody>
          <a:bodyPr/>
          <a:lstStyle/>
          <a:p>
            <a:pPr algn="ctr"/>
            <a:r>
              <a:rPr lang="en-GB" sz="2400"/>
              <a:t>MOSAIC 05.20 (SALW) General Security </a:t>
            </a:r>
          </a:p>
        </p:txBody>
      </p:sp>
      <p:sp>
        <p:nvSpPr>
          <p:cNvPr id="6" name="Text Placeholder 2">
            <a:extLst>
              <a:ext uri="{FF2B5EF4-FFF2-40B4-BE49-F238E27FC236}">
                <a16:creationId xmlns:a16="http://schemas.microsoft.com/office/drawing/2014/main" id="{6F86F293-57EF-4D68-9D12-6AE26FBF462A}"/>
              </a:ext>
            </a:extLst>
          </p:cNvPr>
          <p:cNvSpPr>
            <a:spLocks noGrp="1"/>
          </p:cNvSpPr>
          <p:nvPr>
            <p:ph type="body" idx="1"/>
          </p:nvPr>
        </p:nvSpPr>
        <p:spPr>
          <a:xfrm>
            <a:off x="629841" y="1305707"/>
            <a:ext cx="7886699" cy="4883956"/>
          </a:xfrm>
        </p:spPr>
        <p:txBody>
          <a:bodyPr/>
          <a:lstStyle/>
          <a:p>
            <a:pPr marL="0" indent="0">
              <a:buNone/>
            </a:pPr>
            <a:r>
              <a:rPr lang="en-GB" sz="2200"/>
              <a:t>A risk assessment with the following considerations shall be carried out:</a:t>
            </a:r>
          </a:p>
          <a:p>
            <a:pPr marL="0" indent="0">
              <a:buNone/>
            </a:pPr>
            <a:endParaRPr lang="en-GB" sz="2200"/>
          </a:p>
          <a:p>
            <a:pPr lvl="1"/>
            <a:r>
              <a:rPr lang="en-GB" sz="2200"/>
              <a:t>Quantity of weapons</a:t>
            </a:r>
          </a:p>
          <a:p>
            <a:pPr lvl="1"/>
            <a:endParaRPr lang="en-GB" sz="2200"/>
          </a:p>
          <a:p>
            <a:pPr lvl="1"/>
            <a:r>
              <a:rPr lang="en-GB" sz="2200"/>
              <a:t>Types of weapons </a:t>
            </a:r>
          </a:p>
          <a:p>
            <a:pPr lvl="1"/>
            <a:endParaRPr lang="en-GB" sz="2200"/>
          </a:p>
          <a:p>
            <a:pPr lvl="1"/>
            <a:r>
              <a:rPr lang="en-GB" sz="2200"/>
              <a:t>Duration that the weapons will be in transport</a:t>
            </a:r>
          </a:p>
          <a:p>
            <a:pPr lvl="1"/>
            <a:endParaRPr lang="en-GB" sz="2200"/>
          </a:p>
          <a:p>
            <a:pPr lvl="1"/>
            <a:r>
              <a:rPr lang="en-GB" sz="2200"/>
              <a:t>Number of times weapons will be loaded/unloaded and reloaded onto various transportation</a:t>
            </a:r>
          </a:p>
          <a:p>
            <a:pPr lvl="1"/>
            <a:endParaRPr lang="en-GB" sz="2200"/>
          </a:p>
          <a:p>
            <a:pPr lvl="1"/>
            <a:r>
              <a:rPr lang="en-GB" sz="2200"/>
              <a:t>The expectation of security incidents (based on threat analysis)</a:t>
            </a:r>
          </a:p>
          <a:p>
            <a:pPr lvl="1"/>
            <a:endParaRPr lang="en-GB" sz="2000"/>
          </a:p>
          <a:p>
            <a:endParaRPr lang="en-GB"/>
          </a:p>
          <a:p>
            <a:endParaRPr lang="en-GB" sz="2800"/>
          </a:p>
        </p:txBody>
      </p:sp>
    </p:spTree>
    <p:extLst>
      <p:ext uri="{BB962C8B-B14F-4D97-AF65-F5344CB8AC3E}">
        <p14:creationId xmlns:p14="http://schemas.microsoft.com/office/powerpoint/2010/main" val="27220003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DBACF7-8CFE-7949-8CB3-23F74F26CC58}"/>
              </a:ext>
            </a:extLst>
          </p:cNvPr>
          <p:cNvSpPr>
            <a:spLocks noGrp="1"/>
          </p:cNvSpPr>
          <p:nvPr>
            <p:ph type="title"/>
          </p:nvPr>
        </p:nvSpPr>
        <p:spPr/>
        <p:txBody>
          <a:bodyPr/>
          <a:lstStyle/>
          <a:p>
            <a:pPr algn="ctr"/>
            <a:r>
              <a:rPr lang="en-GB" sz="2400"/>
              <a:t>MOSAIC 05.20 (SALW) General Security </a:t>
            </a:r>
          </a:p>
        </p:txBody>
      </p:sp>
      <p:sp>
        <p:nvSpPr>
          <p:cNvPr id="6" name="Text Placeholder 2">
            <a:extLst>
              <a:ext uri="{FF2B5EF4-FFF2-40B4-BE49-F238E27FC236}">
                <a16:creationId xmlns:a16="http://schemas.microsoft.com/office/drawing/2014/main" id="{6F86F293-57EF-4D68-9D12-6AE26FBF462A}"/>
              </a:ext>
            </a:extLst>
          </p:cNvPr>
          <p:cNvSpPr>
            <a:spLocks noGrp="1"/>
          </p:cNvSpPr>
          <p:nvPr>
            <p:ph type="body" idx="1"/>
          </p:nvPr>
        </p:nvSpPr>
        <p:spPr>
          <a:xfrm>
            <a:off x="629841" y="1305707"/>
            <a:ext cx="7886699" cy="4883956"/>
          </a:xfrm>
        </p:spPr>
        <p:txBody>
          <a:bodyPr/>
          <a:lstStyle/>
          <a:p>
            <a:r>
              <a:rPr lang="en-GB" sz="2000"/>
              <a:t>Sanctioned or known criminal organisations and businesses shall not be used to transport weapons and ammunition </a:t>
            </a:r>
          </a:p>
          <a:p>
            <a:r>
              <a:rPr lang="en-GB" sz="2000"/>
              <a:t>Weapons and ammunition shall be transported separately</a:t>
            </a:r>
          </a:p>
          <a:p>
            <a:r>
              <a:rPr lang="en-GB" sz="2000"/>
              <a:t>Civilian transport contractors shall operate with procedures for authorisation, security, monitoring and inspection of each individual transport and the contractors themselves</a:t>
            </a:r>
          </a:p>
          <a:p>
            <a:r>
              <a:rPr lang="en-GB" sz="2000"/>
              <a:t>Containers and boxes shall have locks that adhere to Clause 9.9.4</a:t>
            </a:r>
          </a:p>
          <a:p>
            <a:r>
              <a:rPr lang="en-GB" sz="2000"/>
              <a:t>The opening of weapons containers shall be placed door-to-door to prevent opening in transit. </a:t>
            </a:r>
          </a:p>
          <a:p>
            <a:r>
              <a:rPr lang="en-GB" sz="2000"/>
              <a:t>Shipments shall be checked upon receipt and if possible, during transit to ensure integrity of locks etc. </a:t>
            </a:r>
          </a:p>
          <a:p>
            <a:endParaRPr lang="en-GB" sz="2400"/>
          </a:p>
          <a:p>
            <a:pPr lvl="1"/>
            <a:endParaRPr lang="en-GB" sz="2000"/>
          </a:p>
          <a:p>
            <a:endParaRPr lang="en-GB"/>
          </a:p>
          <a:p>
            <a:endParaRPr lang="en-GB" sz="2800"/>
          </a:p>
        </p:txBody>
      </p:sp>
    </p:spTree>
    <p:extLst>
      <p:ext uri="{BB962C8B-B14F-4D97-AF65-F5344CB8AC3E}">
        <p14:creationId xmlns:p14="http://schemas.microsoft.com/office/powerpoint/2010/main" val="4313160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986EC5D-89F4-A64B-9484-6EDD501C24B6}"/>
              </a:ext>
            </a:extLst>
          </p:cNvPr>
          <p:cNvSpPr>
            <a:spLocks noGrp="1"/>
          </p:cNvSpPr>
          <p:nvPr>
            <p:ph type="body" idx="1"/>
          </p:nvPr>
        </p:nvSpPr>
        <p:spPr>
          <a:xfrm>
            <a:off x="629841" y="1305707"/>
            <a:ext cx="7886699" cy="4883956"/>
          </a:xfrm>
        </p:spPr>
        <p:txBody>
          <a:bodyPr/>
          <a:lstStyle/>
          <a:p>
            <a:r>
              <a:rPr lang="en-GB" sz="2400"/>
              <a:t>Small and light weapons by road may be conducted by marked or unmarked military vehicles or by civilian contractors</a:t>
            </a:r>
          </a:p>
          <a:p>
            <a:r>
              <a:rPr lang="en-GB" sz="2400"/>
              <a:t>Civilian transport contractors should be equipped with protection systems (alarm, trackers)</a:t>
            </a:r>
          </a:p>
          <a:p>
            <a:r>
              <a:rPr lang="en-GB" sz="2400"/>
              <a:t>These should be secured by military or security forces</a:t>
            </a:r>
          </a:p>
          <a:p>
            <a:r>
              <a:rPr lang="en-GB" sz="2400"/>
              <a:t>Routes should be planned and treated as classified and varied when taken regularly </a:t>
            </a:r>
          </a:p>
          <a:p>
            <a:r>
              <a:rPr lang="en-GB" sz="2400"/>
              <a:t>Consider dismantling and removing essential components of weapons and transporting them in separate vehicles. </a:t>
            </a:r>
          </a:p>
          <a:p>
            <a:endParaRPr lang="en-GB" sz="2800"/>
          </a:p>
        </p:txBody>
      </p:sp>
      <p:sp>
        <p:nvSpPr>
          <p:cNvPr id="5" name="Title 1">
            <a:extLst>
              <a:ext uri="{FF2B5EF4-FFF2-40B4-BE49-F238E27FC236}">
                <a16:creationId xmlns:a16="http://schemas.microsoft.com/office/drawing/2014/main" id="{4320FB18-D142-3148-9C58-7739EA8C89A8}"/>
              </a:ext>
            </a:extLst>
          </p:cNvPr>
          <p:cNvSpPr>
            <a:spLocks noGrp="1"/>
          </p:cNvSpPr>
          <p:nvPr>
            <p:ph type="title"/>
          </p:nvPr>
        </p:nvSpPr>
        <p:spPr>
          <a:xfrm>
            <a:off x="629841" y="365126"/>
            <a:ext cx="7886700" cy="1325563"/>
          </a:xfrm>
        </p:spPr>
        <p:txBody>
          <a:bodyPr/>
          <a:lstStyle/>
          <a:p>
            <a:pPr algn="ctr"/>
            <a:r>
              <a:rPr lang="en-GB" sz="2800"/>
              <a:t>MOSAIC 05.20 - Road Transport</a:t>
            </a:r>
          </a:p>
        </p:txBody>
      </p:sp>
    </p:spTree>
    <p:extLst>
      <p:ext uri="{BB962C8B-B14F-4D97-AF65-F5344CB8AC3E}">
        <p14:creationId xmlns:p14="http://schemas.microsoft.com/office/powerpoint/2010/main" val="42228193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986EC5D-89F4-A64B-9484-6EDD501C24B6}"/>
              </a:ext>
            </a:extLst>
          </p:cNvPr>
          <p:cNvSpPr>
            <a:spLocks noGrp="1"/>
          </p:cNvSpPr>
          <p:nvPr>
            <p:ph type="body" idx="1"/>
          </p:nvPr>
        </p:nvSpPr>
        <p:spPr>
          <a:xfrm>
            <a:off x="629841" y="1305707"/>
            <a:ext cx="7886699" cy="4883956"/>
          </a:xfrm>
        </p:spPr>
        <p:txBody>
          <a:bodyPr/>
          <a:lstStyle/>
          <a:p>
            <a:pPr marL="0" indent="0">
              <a:buNone/>
            </a:pPr>
            <a:r>
              <a:rPr lang="en-GB" sz="2000" b="1"/>
              <a:t>Sea Transport</a:t>
            </a:r>
          </a:p>
          <a:p>
            <a:r>
              <a:rPr lang="en-GB" sz="2000"/>
              <a:t>The weapons consignor should liaise with the master of the vessel to agree the most suitable location for weapons containers in the vessel</a:t>
            </a:r>
          </a:p>
          <a:p>
            <a:r>
              <a:rPr lang="en-GB" sz="2000"/>
              <a:t>Containers of non-sensitive items should be used to block any remaining assessable doors to weapons containers</a:t>
            </a:r>
          </a:p>
          <a:p>
            <a:r>
              <a:rPr lang="en-GB" sz="2000"/>
              <a:t>Weapons should be shipped on vessels that offer a direct voyage to the destination port to reduce the possibility of the weapons being offloaded </a:t>
            </a:r>
            <a:r>
              <a:rPr lang="en-GB" sz="2000" err="1"/>
              <a:t>en</a:t>
            </a:r>
            <a:r>
              <a:rPr lang="en-GB" sz="2000"/>
              <a:t>-route</a:t>
            </a:r>
          </a:p>
          <a:p>
            <a:endParaRPr lang="en-GB" sz="2000"/>
          </a:p>
          <a:p>
            <a:pPr marL="0" indent="0">
              <a:buNone/>
            </a:pPr>
            <a:r>
              <a:rPr lang="en-GB" sz="2000" b="1"/>
              <a:t>Rail Transport </a:t>
            </a:r>
          </a:p>
          <a:p>
            <a:r>
              <a:rPr lang="en-GB" sz="2000"/>
              <a:t>Barriers on rail cars should be used to prevent access to side opening containers </a:t>
            </a:r>
          </a:p>
          <a:p>
            <a:endParaRPr lang="en-GB" sz="2800"/>
          </a:p>
        </p:txBody>
      </p:sp>
      <p:sp>
        <p:nvSpPr>
          <p:cNvPr id="5" name="Title 1">
            <a:extLst>
              <a:ext uri="{FF2B5EF4-FFF2-40B4-BE49-F238E27FC236}">
                <a16:creationId xmlns:a16="http://schemas.microsoft.com/office/drawing/2014/main" id="{4320FB18-D142-3148-9C58-7739EA8C89A8}"/>
              </a:ext>
            </a:extLst>
          </p:cNvPr>
          <p:cNvSpPr>
            <a:spLocks noGrp="1"/>
          </p:cNvSpPr>
          <p:nvPr>
            <p:ph type="title"/>
          </p:nvPr>
        </p:nvSpPr>
        <p:spPr>
          <a:xfrm>
            <a:off x="629841" y="365126"/>
            <a:ext cx="7886700" cy="1325563"/>
          </a:xfrm>
        </p:spPr>
        <p:txBody>
          <a:bodyPr/>
          <a:lstStyle/>
          <a:p>
            <a:pPr algn="ctr"/>
            <a:r>
              <a:rPr lang="en-GB" sz="2800"/>
              <a:t>MOSAIC 05.20 - Sea and Rail Transport</a:t>
            </a:r>
          </a:p>
        </p:txBody>
      </p:sp>
    </p:spTree>
    <p:extLst>
      <p:ext uri="{BB962C8B-B14F-4D97-AF65-F5344CB8AC3E}">
        <p14:creationId xmlns:p14="http://schemas.microsoft.com/office/powerpoint/2010/main" val="1897292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986EC5D-89F4-A64B-9484-6EDD501C24B6}"/>
              </a:ext>
            </a:extLst>
          </p:cNvPr>
          <p:cNvSpPr>
            <a:spLocks noGrp="1"/>
          </p:cNvSpPr>
          <p:nvPr>
            <p:ph type="body" idx="1"/>
          </p:nvPr>
        </p:nvSpPr>
        <p:spPr>
          <a:xfrm>
            <a:off x="629841" y="1305707"/>
            <a:ext cx="7886699" cy="4883956"/>
          </a:xfrm>
        </p:spPr>
        <p:txBody>
          <a:bodyPr/>
          <a:lstStyle/>
          <a:p>
            <a:r>
              <a:rPr lang="en-GB" sz="2000"/>
              <a:t>Military aircraft or civilian contractors may be used</a:t>
            </a:r>
          </a:p>
          <a:p>
            <a:r>
              <a:rPr lang="en-GB" sz="2000"/>
              <a:t>Civilian transport contractors shall obtain the necessary over-flight authorisation from the countries over which the weapons are to be transported</a:t>
            </a:r>
          </a:p>
          <a:p>
            <a:r>
              <a:rPr lang="en-GB" sz="2000"/>
              <a:t>Detailed flight and route plans should be charted and overseen by the appropriate national authority of the exporting state</a:t>
            </a:r>
          </a:p>
          <a:p>
            <a:r>
              <a:rPr lang="en-GB" sz="2000"/>
              <a:t>Weapons should be transported on aircraft that offer a direct route. Refuelling stops are permitted</a:t>
            </a:r>
          </a:p>
          <a:p>
            <a:r>
              <a:rPr lang="en-GB" sz="2000"/>
              <a:t>Sanctioned transport agents or airlines shall not be used. </a:t>
            </a:r>
          </a:p>
          <a:p>
            <a:endParaRPr lang="en-GB" sz="2800"/>
          </a:p>
        </p:txBody>
      </p:sp>
      <p:sp>
        <p:nvSpPr>
          <p:cNvPr id="5" name="Title 1">
            <a:extLst>
              <a:ext uri="{FF2B5EF4-FFF2-40B4-BE49-F238E27FC236}">
                <a16:creationId xmlns:a16="http://schemas.microsoft.com/office/drawing/2014/main" id="{4320FB18-D142-3148-9C58-7739EA8C89A8}"/>
              </a:ext>
            </a:extLst>
          </p:cNvPr>
          <p:cNvSpPr>
            <a:spLocks noGrp="1"/>
          </p:cNvSpPr>
          <p:nvPr>
            <p:ph type="title"/>
          </p:nvPr>
        </p:nvSpPr>
        <p:spPr>
          <a:xfrm>
            <a:off x="629841" y="365126"/>
            <a:ext cx="7886700" cy="1325563"/>
          </a:xfrm>
        </p:spPr>
        <p:txBody>
          <a:bodyPr/>
          <a:lstStyle/>
          <a:p>
            <a:pPr algn="ctr"/>
            <a:r>
              <a:rPr lang="en-GB" sz="2800"/>
              <a:t>MOSAIC 05.20 - Air Transport</a:t>
            </a:r>
          </a:p>
        </p:txBody>
      </p:sp>
    </p:spTree>
    <p:extLst>
      <p:ext uri="{BB962C8B-B14F-4D97-AF65-F5344CB8AC3E}">
        <p14:creationId xmlns:p14="http://schemas.microsoft.com/office/powerpoint/2010/main" val="26599808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2"/>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FFFFFF"/>
              </a:buClr>
              <a:buSzPts val="4400"/>
              <a:buFont typeface="Arial"/>
              <a:buNone/>
            </a:pPr>
            <a:r>
              <a:rPr lang="en-GB">
                <a:solidFill>
                  <a:srgbClr val="FFFFFF"/>
                </a:solidFill>
              </a:rPr>
              <a:t>Objective</a:t>
            </a:r>
            <a:endParaRPr/>
          </a:p>
        </p:txBody>
      </p:sp>
      <p:sp>
        <p:nvSpPr>
          <p:cNvPr id="65" name="Google Shape;65;p2"/>
          <p:cNvSpPr txBox="1">
            <a:spLocks noGrp="1"/>
          </p:cNvSpPr>
          <p:nvPr>
            <p:ph type="body" idx="1"/>
          </p:nvPr>
        </p:nvSpPr>
        <p:spPr>
          <a:xfrm>
            <a:off x="4114800" y="1655763"/>
            <a:ext cx="4621213" cy="418941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3000"/>
              <a:buNone/>
            </a:pPr>
            <a:endParaRPr/>
          </a:p>
          <a:p>
            <a:pPr marL="0" lvl="0" indent="0" algn="ctr" rtl="0">
              <a:lnSpc>
                <a:spcPct val="90000"/>
              </a:lnSpc>
              <a:spcBef>
                <a:spcPts val="1000"/>
              </a:spcBef>
              <a:spcAft>
                <a:spcPts val="0"/>
              </a:spcAft>
              <a:buClr>
                <a:schemeClr val="lt1"/>
              </a:buClr>
              <a:buSzPts val="3000"/>
              <a:buNone/>
            </a:pPr>
            <a:endParaRPr/>
          </a:p>
          <a:p>
            <a:pPr marL="0" lvl="0" indent="0" algn="ctr" rtl="0">
              <a:lnSpc>
                <a:spcPct val="90000"/>
              </a:lnSpc>
              <a:spcBef>
                <a:spcPts val="1000"/>
              </a:spcBef>
              <a:spcAft>
                <a:spcPts val="0"/>
              </a:spcAft>
              <a:buClr>
                <a:schemeClr val="lt1"/>
              </a:buClr>
              <a:buSzPts val="3000"/>
              <a:buNone/>
            </a:pPr>
            <a:r>
              <a:rPr lang="en-GB"/>
              <a:t>Apply good practices for the transport of ammunition in the context of UN peacekeeping operations.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6"/>
          <p:cNvSpPr txBox="1">
            <a:spLocks noGrp="1"/>
          </p:cNvSpPr>
          <p:nvPr>
            <p:ph type="body" idx="1"/>
          </p:nvPr>
        </p:nvSpPr>
        <p:spPr>
          <a:xfrm>
            <a:off x="1420813" y="1865870"/>
            <a:ext cx="4300537" cy="120333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lt1"/>
              </a:buClr>
              <a:buSzPts val="4000"/>
              <a:buNone/>
            </a:pPr>
            <a:r>
              <a:rPr lang="en-GB"/>
              <a:t>Ensuring safety in ammunition transport </a:t>
            </a:r>
            <a:endParaRPr/>
          </a:p>
        </p:txBody>
      </p:sp>
      <p:pic>
        <p:nvPicPr>
          <p:cNvPr id="3" name="Picture 2" descr="A picture containing outdoor, sky&#10;&#10;Description automatically generated">
            <a:extLst>
              <a:ext uri="{FF2B5EF4-FFF2-40B4-BE49-F238E27FC236}">
                <a16:creationId xmlns:a16="http://schemas.microsoft.com/office/drawing/2014/main" id="{BCD94DA4-39FA-C149-ACDD-37EEADA19A0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66435" y="2522399"/>
            <a:ext cx="2428649" cy="1813202"/>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sz="2400"/>
              <a:t>Group discussion based on class experiences</a:t>
            </a:r>
            <a:endParaRPr sz="2400"/>
          </a:p>
        </p:txBody>
      </p:sp>
      <p:sp>
        <p:nvSpPr>
          <p:cNvPr id="6" name="Google Shape;100;p5">
            <a:extLst>
              <a:ext uri="{FF2B5EF4-FFF2-40B4-BE49-F238E27FC236}">
                <a16:creationId xmlns:a16="http://schemas.microsoft.com/office/drawing/2014/main" id="{8C71C678-D063-CD45-BF84-968C107BE3F4}"/>
              </a:ext>
            </a:extLst>
          </p:cNvPr>
          <p:cNvSpPr txBox="1">
            <a:spLocks noGrp="1"/>
          </p:cNvSpPr>
          <p:nvPr>
            <p:ph type="body" idx="1"/>
          </p:nvPr>
        </p:nvSpPr>
        <p:spPr>
          <a:xfrm>
            <a:off x="629841" y="1018652"/>
            <a:ext cx="7886699" cy="5147650"/>
          </a:xfrm>
          <a:prstGeom prst="rect">
            <a:avLst/>
          </a:prstGeom>
          <a:noFill/>
          <a:ln>
            <a:noFill/>
          </a:ln>
        </p:spPr>
        <p:txBody>
          <a:bodyPr spcFirstLastPara="1" wrap="square" lIns="91425" tIns="45700" rIns="91425" bIns="45700" anchor="t" anchorCtr="0">
            <a:noAutofit/>
          </a:bodyPr>
          <a:lstStyle/>
          <a:p>
            <a:pPr marL="228600" indent="0">
              <a:spcBef>
                <a:spcPts val="0"/>
              </a:spcBef>
              <a:buSzPct val="100000"/>
              <a:buNone/>
            </a:pPr>
            <a:r>
              <a:rPr lang="en-US" sz="2000" b="1" dirty="0"/>
              <a:t>What are the potential hazards of transporting ammunition and weapons through a host country as part of a repatriation operation?</a:t>
            </a:r>
          </a:p>
          <a:p>
            <a:pPr marL="571500" indent="-342900">
              <a:spcBef>
                <a:spcPts val="0"/>
              </a:spcBef>
              <a:buSzPct val="100000"/>
              <a:buFont typeface="Arial" panose="020B0604020202020204" pitchFamily="34" charset="0"/>
              <a:buChar char="•"/>
            </a:pPr>
            <a:endParaRPr lang="en-US" sz="2000" dirty="0"/>
          </a:p>
          <a:p>
            <a:pPr marL="571500" indent="-342900">
              <a:spcBef>
                <a:spcPts val="0"/>
              </a:spcBef>
              <a:buSzPct val="100000"/>
              <a:buFont typeface="Arial" panose="020B0604020202020204" pitchFamily="34" charset="0"/>
              <a:buChar char="•"/>
            </a:pPr>
            <a:r>
              <a:rPr lang="en-US" sz="2000" dirty="0"/>
              <a:t>Does anyone have experience of such an operation? </a:t>
            </a:r>
          </a:p>
          <a:p>
            <a:pPr marL="571500" indent="-342900">
              <a:spcBef>
                <a:spcPts val="0"/>
              </a:spcBef>
              <a:buSzPct val="100000"/>
              <a:buFont typeface="Arial" panose="020B0604020202020204" pitchFamily="34" charset="0"/>
              <a:buChar char="•"/>
            </a:pPr>
            <a:endParaRPr lang="en-US" sz="2000" dirty="0"/>
          </a:p>
          <a:p>
            <a:pPr marL="571500" indent="-342900">
              <a:spcBef>
                <a:spcPts val="0"/>
              </a:spcBef>
              <a:buSzPct val="100000"/>
              <a:buFont typeface="Arial" panose="020B0604020202020204" pitchFamily="34" charset="0"/>
              <a:buChar char="•"/>
            </a:pPr>
            <a:r>
              <a:rPr lang="en-US" sz="2000" dirty="0"/>
              <a:t>If so, describe the process and discuss any components of the operation that were not aligned with the UN Manual on AM. </a:t>
            </a:r>
          </a:p>
          <a:p>
            <a:pPr marL="571500" indent="-342900">
              <a:spcBef>
                <a:spcPts val="0"/>
              </a:spcBef>
              <a:buSzPct val="100000"/>
              <a:buFont typeface="Arial" panose="020B0604020202020204" pitchFamily="34" charset="0"/>
              <a:buChar char="•"/>
            </a:pPr>
            <a:endParaRPr lang="en-US" sz="2000" dirty="0"/>
          </a:p>
          <a:p>
            <a:pPr marL="571500" indent="-342900">
              <a:spcBef>
                <a:spcPts val="0"/>
              </a:spcBef>
              <a:buSzPct val="100000"/>
              <a:buFont typeface="Arial" panose="020B0604020202020204" pitchFamily="34" charset="0"/>
              <a:buChar char="•"/>
            </a:pPr>
            <a:r>
              <a:rPr lang="en-US" sz="2000" dirty="0"/>
              <a:t>If not, what do you think would be the top 5 hazards and the likelihood of each hazard, when transporting ammunition by road through a field mission? </a:t>
            </a:r>
          </a:p>
          <a:p>
            <a:pPr marL="571500" indent="-342900">
              <a:spcBef>
                <a:spcPts val="0"/>
              </a:spcBef>
              <a:buSzPct val="100000"/>
              <a:buFont typeface="Arial" panose="020B0604020202020204" pitchFamily="34" charset="0"/>
              <a:buChar char="•"/>
            </a:pPr>
            <a:endParaRPr lang="en-US" sz="2000" dirty="0"/>
          </a:p>
          <a:p>
            <a:pPr marL="571500" indent="-342900">
              <a:spcBef>
                <a:spcPts val="0"/>
              </a:spcBef>
              <a:buSzPct val="100000"/>
              <a:buFont typeface="Arial" panose="020B0604020202020204" pitchFamily="34" charset="0"/>
              <a:buChar char="•"/>
            </a:pPr>
            <a:r>
              <a:rPr lang="en-US" sz="2000" dirty="0"/>
              <a:t>How would you mitigate these hazards according to the UNMAM and the IATG / MOSAIC?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8"/>
          <p:cNvSpPr txBox="1">
            <a:spLocks noGrp="1"/>
          </p:cNvSpPr>
          <p:nvPr>
            <p:ph type="body" idx="1"/>
          </p:nvPr>
        </p:nvSpPr>
        <p:spPr>
          <a:xfrm>
            <a:off x="1420813" y="1865870"/>
            <a:ext cx="4300537" cy="1203333"/>
          </a:xfrm>
          <a:prstGeom prst="rect">
            <a:avLst/>
          </a:prstGeom>
          <a:noFill/>
          <a:ln>
            <a:noFill/>
          </a:ln>
        </p:spPr>
        <p:txBody>
          <a:bodyPr spcFirstLastPara="1" wrap="square" lIns="91425" tIns="45700" rIns="91425" bIns="45700" anchor="t" anchorCtr="0">
            <a:noAutofit/>
          </a:bodyPr>
          <a:lstStyle/>
          <a:p>
            <a:pPr marL="0" indent="0">
              <a:spcBef>
                <a:spcPts val="0"/>
              </a:spcBef>
            </a:pPr>
            <a:r>
              <a:rPr lang="en-GB"/>
              <a:t>Explosive Risk Assessments and Security Plan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5F0BB-9EF6-2446-A303-7D1D046F51FA}"/>
              </a:ext>
            </a:extLst>
          </p:cNvPr>
          <p:cNvSpPr>
            <a:spLocks noGrp="1"/>
          </p:cNvSpPr>
          <p:nvPr>
            <p:ph type="title"/>
          </p:nvPr>
        </p:nvSpPr>
        <p:spPr/>
        <p:txBody>
          <a:bodyPr/>
          <a:lstStyle/>
          <a:p>
            <a:pPr algn="ctr"/>
            <a:r>
              <a:rPr lang="en-GB" sz="3600" dirty="0"/>
              <a:t>Mixing Rules for Transport by Road</a:t>
            </a:r>
          </a:p>
        </p:txBody>
      </p:sp>
      <p:pic>
        <p:nvPicPr>
          <p:cNvPr id="6" name="Picture 5">
            <a:extLst>
              <a:ext uri="{FF2B5EF4-FFF2-40B4-BE49-F238E27FC236}">
                <a16:creationId xmlns:a16="http://schemas.microsoft.com/office/drawing/2014/main" id="{F10FC34F-23D5-4CBB-AAF3-C11E62FF7FCB}"/>
              </a:ext>
            </a:extLst>
          </p:cNvPr>
          <p:cNvPicPr>
            <a:picLocks noChangeAspect="1"/>
          </p:cNvPicPr>
          <p:nvPr/>
        </p:nvPicPr>
        <p:blipFill>
          <a:blip r:embed="rId3"/>
          <a:stretch>
            <a:fillRect/>
          </a:stretch>
        </p:blipFill>
        <p:spPr>
          <a:xfrm>
            <a:off x="1150374" y="944288"/>
            <a:ext cx="6990736" cy="5655860"/>
          </a:xfrm>
          <a:prstGeom prst="rect">
            <a:avLst/>
          </a:prstGeom>
        </p:spPr>
      </p:pic>
    </p:spTree>
    <p:extLst>
      <p:ext uri="{BB962C8B-B14F-4D97-AF65-F5344CB8AC3E}">
        <p14:creationId xmlns:p14="http://schemas.microsoft.com/office/powerpoint/2010/main" val="17270892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5F0BB-9EF6-2446-A303-7D1D046F51FA}"/>
              </a:ext>
            </a:extLst>
          </p:cNvPr>
          <p:cNvSpPr>
            <a:spLocks noGrp="1"/>
          </p:cNvSpPr>
          <p:nvPr>
            <p:ph type="title"/>
          </p:nvPr>
        </p:nvSpPr>
        <p:spPr/>
        <p:txBody>
          <a:bodyPr/>
          <a:lstStyle/>
          <a:p>
            <a:pPr algn="ctr"/>
            <a:r>
              <a:rPr lang="en-GB" sz="3600" dirty="0"/>
              <a:t>Mixing Rules for Transport by Road</a:t>
            </a:r>
          </a:p>
        </p:txBody>
      </p:sp>
      <p:pic>
        <p:nvPicPr>
          <p:cNvPr id="4" name="Picture 3">
            <a:extLst>
              <a:ext uri="{FF2B5EF4-FFF2-40B4-BE49-F238E27FC236}">
                <a16:creationId xmlns:a16="http://schemas.microsoft.com/office/drawing/2014/main" id="{031BF773-5748-4717-99E0-0AC4F3029EC4}"/>
              </a:ext>
            </a:extLst>
          </p:cNvPr>
          <p:cNvPicPr>
            <a:picLocks noChangeAspect="1"/>
          </p:cNvPicPr>
          <p:nvPr/>
        </p:nvPicPr>
        <p:blipFill>
          <a:blip r:embed="rId3"/>
          <a:stretch>
            <a:fillRect/>
          </a:stretch>
        </p:blipFill>
        <p:spPr>
          <a:xfrm>
            <a:off x="509899" y="1514168"/>
            <a:ext cx="8004260" cy="3972232"/>
          </a:xfrm>
          <a:prstGeom prst="rect">
            <a:avLst/>
          </a:prstGeom>
        </p:spPr>
      </p:pic>
    </p:spTree>
    <p:extLst>
      <p:ext uri="{BB962C8B-B14F-4D97-AF65-F5344CB8AC3E}">
        <p14:creationId xmlns:p14="http://schemas.microsoft.com/office/powerpoint/2010/main" val="26934040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9"/>
          <p:cNvSpPr txBox="1">
            <a:spLocks noGrp="1"/>
          </p:cNvSpPr>
          <p:nvPr>
            <p:ph type="title"/>
          </p:nvPr>
        </p:nvSpPr>
        <p:spPr>
          <a:xfrm>
            <a:off x="808634" y="365126"/>
            <a:ext cx="7707907" cy="1363875"/>
          </a:xfrm>
          <a:prstGeom prst="rect">
            <a:avLst/>
          </a:prstGeom>
          <a:noFill/>
          <a:ln>
            <a:noFill/>
          </a:ln>
        </p:spPr>
        <p:txBody>
          <a:bodyPr spcFirstLastPara="1" wrap="square" lIns="91425" tIns="45700" rIns="91425" bIns="45700" anchor="t" anchorCtr="0">
            <a:noAutofit/>
          </a:bodyPr>
          <a:lstStyle/>
          <a:p>
            <a:pPr algn="ctr"/>
            <a:r>
              <a:rPr lang="en-US" sz="3200" dirty="0"/>
              <a:t>Transport Safety Case / Risk Assessment</a:t>
            </a:r>
            <a:endParaRPr sz="3200" dirty="0"/>
          </a:p>
        </p:txBody>
      </p:sp>
      <p:sp>
        <p:nvSpPr>
          <p:cNvPr id="4" name="TextBox 1">
            <a:extLst>
              <a:ext uri="{FF2B5EF4-FFF2-40B4-BE49-F238E27FC236}">
                <a16:creationId xmlns:a16="http://schemas.microsoft.com/office/drawing/2014/main" id="{5E584978-7BC2-42DA-BEDB-D51BEE5C0F6F}"/>
              </a:ext>
            </a:extLst>
          </p:cNvPr>
          <p:cNvSpPr txBox="1"/>
          <p:nvPr/>
        </p:nvSpPr>
        <p:spPr>
          <a:xfrm>
            <a:off x="658981" y="2025472"/>
            <a:ext cx="7838808" cy="341632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342900" indent="-342900">
              <a:buChar char="•"/>
            </a:pPr>
            <a:r>
              <a:rPr lang="en-IE" sz="2400"/>
              <a:t>In the previous lecture you studied Explosive Safety Cases. </a:t>
            </a:r>
            <a:endParaRPr lang="en-US"/>
          </a:p>
          <a:p>
            <a:pPr marL="342900" indent="-342900">
              <a:buChar char="•"/>
            </a:pPr>
            <a:endParaRPr lang="en-IE" sz="2400"/>
          </a:p>
          <a:p>
            <a:pPr marL="342900" indent="-342900">
              <a:buChar char="•"/>
            </a:pPr>
            <a:r>
              <a:rPr lang="en-IE" sz="2400"/>
              <a:t>For transportation of dangerous goods no specific explosive safety case exists. </a:t>
            </a:r>
          </a:p>
          <a:p>
            <a:pPr marL="342900" indent="-342900">
              <a:buChar char="•"/>
            </a:pPr>
            <a:endParaRPr lang="en-IE" sz="2400"/>
          </a:p>
          <a:p>
            <a:pPr marL="342900" indent="-342900">
              <a:buChar char="•"/>
            </a:pPr>
            <a:r>
              <a:rPr lang="en-IE" sz="2400"/>
              <a:t>The Explosive Safety Case that we learned is used as the Risk Assessment document. </a:t>
            </a:r>
            <a:endParaRPr lang="en-IE"/>
          </a:p>
          <a:p>
            <a:r>
              <a:rPr lang="en-IE" sz="2400"/>
              <a:t>​</a:t>
            </a:r>
            <a:endParaRPr lang="en-US"/>
          </a:p>
        </p:txBody>
      </p:sp>
    </p:spTree>
    <p:extLst>
      <p:ext uri="{BB962C8B-B14F-4D97-AF65-F5344CB8AC3E}">
        <p14:creationId xmlns:p14="http://schemas.microsoft.com/office/powerpoint/2010/main" val="32994128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9"/>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algn="ctr"/>
            <a:r>
              <a:rPr lang="en-US" sz="3200"/>
              <a:t>Explosive Safety Case / Risk Assessment</a:t>
            </a:r>
            <a:endParaRPr sz="3200"/>
          </a:p>
        </p:txBody>
      </p:sp>
      <p:sp>
        <p:nvSpPr>
          <p:cNvPr id="4" name="TextBox 1">
            <a:extLst>
              <a:ext uri="{FF2B5EF4-FFF2-40B4-BE49-F238E27FC236}">
                <a16:creationId xmlns:a16="http://schemas.microsoft.com/office/drawing/2014/main" id="{5E584978-7BC2-42DA-BEDB-D51BEE5C0F6F}"/>
              </a:ext>
            </a:extLst>
          </p:cNvPr>
          <p:cNvSpPr txBox="1"/>
          <p:nvPr/>
        </p:nvSpPr>
        <p:spPr>
          <a:xfrm>
            <a:off x="684523" y="1093193"/>
            <a:ext cx="7200261" cy="4893647"/>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AutoNum type="arabicPeriod"/>
            </a:pPr>
            <a:r>
              <a:rPr lang="en-US" sz="2400"/>
              <a:t>Introduction</a:t>
            </a:r>
            <a:r>
              <a:rPr lang="en-IE" sz="2400"/>
              <a:t>​</a:t>
            </a:r>
          </a:p>
          <a:p>
            <a:pPr>
              <a:buAutoNum type="arabicPeriod"/>
            </a:pPr>
            <a:r>
              <a:rPr lang="en-US" sz="2400"/>
              <a:t>Explosion Consequence Analysis (ECA)</a:t>
            </a:r>
            <a:r>
              <a:rPr lang="en-IE" sz="2400"/>
              <a:t>​</a:t>
            </a:r>
          </a:p>
          <a:p>
            <a:pPr>
              <a:buAutoNum type="arabicPeriod"/>
            </a:pPr>
            <a:r>
              <a:rPr lang="en-US" sz="2400"/>
              <a:t>Summary of Non-Compliances</a:t>
            </a:r>
            <a:r>
              <a:rPr lang="en-IE" sz="2400"/>
              <a:t>​</a:t>
            </a:r>
          </a:p>
          <a:p>
            <a:pPr>
              <a:buAutoNum type="arabicPeriod"/>
            </a:pPr>
            <a:r>
              <a:rPr lang="en-US" sz="2400"/>
              <a:t>Summary of Hazard Mitigation Measures</a:t>
            </a:r>
            <a:r>
              <a:rPr lang="en-IE" sz="2400"/>
              <a:t>​</a:t>
            </a:r>
          </a:p>
          <a:p>
            <a:pPr>
              <a:buAutoNum type="arabicPeriod"/>
            </a:pPr>
            <a:r>
              <a:rPr lang="en-US" sz="2400"/>
              <a:t>Residual Risks</a:t>
            </a:r>
            <a:r>
              <a:rPr lang="en-IE" sz="2400"/>
              <a:t>​</a:t>
            </a:r>
          </a:p>
          <a:p>
            <a:pPr>
              <a:buAutoNum type="arabicPeriod"/>
            </a:pPr>
            <a:r>
              <a:rPr lang="en-US" sz="2400"/>
              <a:t>Probability of Event</a:t>
            </a:r>
            <a:r>
              <a:rPr lang="en-IE" sz="2400"/>
              <a:t>​</a:t>
            </a:r>
          </a:p>
          <a:p>
            <a:pPr>
              <a:buAutoNum type="arabicPeriod"/>
            </a:pPr>
            <a:r>
              <a:rPr lang="en-US" sz="2400"/>
              <a:t>Acceptance of Risk​</a:t>
            </a:r>
          </a:p>
          <a:p>
            <a:pPr>
              <a:buAutoNum type="arabicPeriod"/>
            </a:pPr>
            <a:r>
              <a:rPr lang="en-US" sz="2400"/>
              <a:t>Signatures​</a:t>
            </a:r>
          </a:p>
          <a:p>
            <a:r>
              <a:rPr lang="en-IE" sz="2400"/>
              <a:t>​</a:t>
            </a:r>
          </a:p>
          <a:p>
            <a:r>
              <a:rPr lang="en-US" sz="2400" b="1"/>
              <a:t>Annexes:</a:t>
            </a:r>
            <a:r>
              <a:rPr lang="en-IE" sz="2400"/>
              <a:t>​</a:t>
            </a:r>
          </a:p>
          <a:p>
            <a:pPr>
              <a:buChar char="•"/>
            </a:pPr>
            <a:r>
              <a:rPr lang="en-US" sz="2400"/>
              <a:t> </a:t>
            </a:r>
            <a:r>
              <a:rPr lang="en-US" sz="2400">
                <a:solidFill>
                  <a:srgbClr val="FF0000"/>
                </a:solidFill>
              </a:rPr>
              <a:t>Route</a:t>
            </a:r>
            <a:r>
              <a:rPr lang="en-US" sz="2400"/>
              <a:t> Map (indicating areas of risk).</a:t>
            </a:r>
            <a:r>
              <a:rPr lang="en-IE" sz="2400"/>
              <a:t>​</a:t>
            </a:r>
          </a:p>
          <a:p>
            <a:pPr>
              <a:buChar char="•"/>
            </a:pPr>
            <a:r>
              <a:rPr lang="en-US" sz="2400"/>
              <a:t> Loading and unloading site Plan.</a:t>
            </a:r>
            <a:r>
              <a:rPr lang="en-IE" sz="2400"/>
              <a:t>​</a:t>
            </a:r>
            <a:r>
              <a:rPr lang="en-US" sz="2400"/>
              <a:t> ​</a:t>
            </a:r>
          </a:p>
          <a:p>
            <a:pPr>
              <a:buChar char="•"/>
            </a:pPr>
            <a:r>
              <a:rPr lang="en-US" sz="2400"/>
              <a:t> Draft Acceptance of Risk Letter.</a:t>
            </a:r>
            <a:r>
              <a:rPr lang="en-IE" sz="2400"/>
              <a:t>​</a:t>
            </a:r>
          </a:p>
        </p:txBody>
      </p:sp>
    </p:spTree>
    <p:extLst>
      <p:ext uri="{BB962C8B-B14F-4D97-AF65-F5344CB8AC3E}">
        <p14:creationId xmlns:p14="http://schemas.microsoft.com/office/powerpoint/2010/main" val="3348748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9"/>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algn="ctr"/>
            <a:r>
              <a:rPr lang="en-US" sz="2800"/>
              <a:t>Security Plan – ADR Annex A Chapter 1.10 </a:t>
            </a:r>
          </a:p>
        </p:txBody>
      </p:sp>
      <p:sp>
        <p:nvSpPr>
          <p:cNvPr id="4" name="TextBox 1">
            <a:extLst>
              <a:ext uri="{FF2B5EF4-FFF2-40B4-BE49-F238E27FC236}">
                <a16:creationId xmlns:a16="http://schemas.microsoft.com/office/drawing/2014/main" id="{5E584978-7BC2-42DA-BEDB-D51BEE5C0F6F}"/>
              </a:ext>
            </a:extLst>
          </p:cNvPr>
          <p:cNvSpPr txBox="1"/>
          <p:nvPr/>
        </p:nvSpPr>
        <p:spPr>
          <a:xfrm>
            <a:off x="684523" y="1093193"/>
            <a:ext cx="7200261" cy="526297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342900" indent="-342900">
              <a:buFont typeface="Arial"/>
              <a:buChar char="•"/>
            </a:pPr>
            <a:r>
              <a:rPr lang="en-IE" sz="2400"/>
              <a:t>Name, location and telephone number of the security officer. </a:t>
            </a:r>
            <a:endParaRPr lang="en-US"/>
          </a:p>
          <a:p>
            <a:pPr marL="342900" indent="-342900">
              <a:buFont typeface="Arial"/>
              <a:buChar char="•"/>
            </a:pPr>
            <a:endParaRPr lang="en-IE" sz="2400"/>
          </a:p>
          <a:p>
            <a:pPr marL="342900" indent="-342900">
              <a:buFont typeface="Arial"/>
              <a:buChar char="•"/>
            </a:pPr>
            <a:r>
              <a:rPr lang="en-IE" sz="2400"/>
              <a:t>Detailed responsibilities of the security personnel</a:t>
            </a:r>
          </a:p>
          <a:p>
            <a:pPr marL="342900" indent="-342900">
              <a:buFont typeface="Arial"/>
              <a:buChar char="•"/>
            </a:pPr>
            <a:endParaRPr lang="en-IE" sz="2400"/>
          </a:p>
          <a:p>
            <a:pPr marL="342900" indent="-342900">
              <a:buFont typeface="Arial"/>
              <a:buChar char="•"/>
            </a:pPr>
            <a:r>
              <a:rPr lang="en-IE" sz="2400"/>
              <a:t>Records of the goods being carried</a:t>
            </a:r>
          </a:p>
          <a:p>
            <a:pPr marL="342900" indent="-342900">
              <a:buFont typeface="Arial"/>
              <a:buChar char="•"/>
            </a:pPr>
            <a:endParaRPr lang="en-IE" sz="2400"/>
          </a:p>
          <a:p>
            <a:pPr marL="342900" indent="-342900">
              <a:buFont typeface="Arial"/>
              <a:buChar char="•"/>
            </a:pPr>
            <a:r>
              <a:rPr lang="en-IE" sz="2400"/>
              <a:t>Generic security threats and risks. </a:t>
            </a:r>
          </a:p>
          <a:p>
            <a:pPr marL="342900" lvl="8" indent="-342900">
              <a:buFont typeface="Courier New"/>
              <a:buChar char="o"/>
            </a:pPr>
            <a:r>
              <a:rPr lang="en-IE" sz="2400"/>
              <a:t>Include any stops required en route.</a:t>
            </a:r>
            <a:endParaRPr lang="en-IE"/>
          </a:p>
          <a:p>
            <a:pPr marL="342900" lvl="8" indent="-342900">
              <a:buFont typeface="Courier New"/>
              <a:buChar char="o"/>
            </a:pPr>
            <a:r>
              <a:rPr lang="en-IE" sz="2400"/>
              <a:t>Include details on the intermediate temporary storage of dangerous goods during the transfer of the goods. </a:t>
            </a:r>
            <a:endParaRPr lang="en-IE"/>
          </a:p>
          <a:p>
            <a:endParaRPr lang="en-IE" sz="2400"/>
          </a:p>
          <a:p>
            <a:pPr>
              <a:buAutoNum type="arabicPeriod"/>
            </a:pPr>
            <a:endParaRPr lang="en-IE" sz="2400"/>
          </a:p>
        </p:txBody>
      </p:sp>
    </p:spTree>
    <p:extLst>
      <p:ext uri="{BB962C8B-B14F-4D97-AF65-F5344CB8AC3E}">
        <p14:creationId xmlns:p14="http://schemas.microsoft.com/office/powerpoint/2010/main" val="35468946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4" name="TextBox 1">
            <a:extLst>
              <a:ext uri="{FF2B5EF4-FFF2-40B4-BE49-F238E27FC236}">
                <a16:creationId xmlns:a16="http://schemas.microsoft.com/office/drawing/2014/main" id="{5E584978-7BC2-42DA-BEDB-D51BEE5C0F6F}"/>
              </a:ext>
            </a:extLst>
          </p:cNvPr>
          <p:cNvSpPr txBox="1"/>
          <p:nvPr/>
        </p:nvSpPr>
        <p:spPr>
          <a:xfrm>
            <a:off x="684523" y="1093193"/>
            <a:ext cx="7200261" cy="600164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IE" sz="2000" dirty="0"/>
              <a:t>Statement of measures to be taken to reduce security risks: </a:t>
            </a:r>
            <a:endParaRPr lang="en-US" dirty="0"/>
          </a:p>
          <a:p>
            <a:pPr marL="342900" indent="-342900">
              <a:buFont typeface="Arial"/>
              <a:buChar char="•"/>
            </a:pPr>
            <a:endParaRPr lang="en-IE" sz="2000" dirty="0"/>
          </a:p>
          <a:p>
            <a:pPr marL="342900" lvl="8" indent="-342900">
              <a:buFont typeface="Arial,Sans-Serif"/>
              <a:buChar char="•"/>
            </a:pPr>
            <a:r>
              <a:rPr lang="en-IE" sz="2000" dirty="0"/>
              <a:t>Training </a:t>
            </a:r>
          </a:p>
          <a:p>
            <a:pPr marL="342900" lvl="8" indent="-342900">
              <a:buFont typeface="Arial,Sans-Serif"/>
              <a:buChar char="•"/>
            </a:pPr>
            <a:endParaRPr lang="en-IE" sz="2000" dirty="0"/>
          </a:p>
          <a:p>
            <a:pPr marL="342900" lvl="7" indent="-342900">
              <a:buFont typeface="Arial,Sans-Serif"/>
              <a:buChar char="•"/>
            </a:pPr>
            <a:r>
              <a:rPr lang="en-IE" sz="2000" dirty="0"/>
              <a:t>Security policies e.g., Response to an increased threat, new employee verification. </a:t>
            </a:r>
          </a:p>
          <a:p>
            <a:pPr marL="342900" lvl="7" indent="-342900">
              <a:buFont typeface="Arial,Sans-Serif"/>
              <a:buChar char="•"/>
            </a:pPr>
            <a:endParaRPr lang="en-IE" sz="2000" dirty="0"/>
          </a:p>
          <a:p>
            <a:pPr marL="342900" lvl="7" indent="-342900">
              <a:buFont typeface="Arial,Sans-Serif"/>
              <a:buChar char="•"/>
            </a:pPr>
            <a:r>
              <a:rPr lang="en-IE" sz="2000" dirty="0"/>
              <a:t>Operating practices e.g., Route selection, access to the dangerous goods at intermediary temporary storage site, proximity to vulnerable infrastructure.</a:t>
            </a:r>
          </a:p>
          <a:p>
            <a:pPr marL="342900" lvl="7" indent="-342900">
              <a:buFont typeface="Arial,Sans-Serif"/>
              <a:buChar char="•"/>
            </a:pPr>
            <a:endParaRPr lang="en-IE" sz="2000" dirty="0"/>
          </a:p>
          <a:p>
            <a:pPr marL="342900" lvl="7" indent="-342900">
              <a:buFont typeface="Arial,Sans-Serif"/>
              <a:buChar char="•"/>
            </a:pPr>
            <a:r>
              <a:rPr lang="en-IE" sz="2000" dirty="0"/>
              <a:t>Effective and up to date procedures for reporting and dealing with security threats, breaches of security or security incidents. </a:t>
            </a:r>
          </a:p>
          <a:p>
            <a:pPr marL="342900" lvl="7" indent="-342900">
              <a:buFont typeface="Arial,Sans-Serif"/>
              <a:buChar char="•"/>
            </a:pPr>
            <a:endParaRPr lang="en-IE" sz="2000" dirty="0"/>
          </a:p>
          <a:p>
            <a:pPr marL="342900" lvl="7" indent="-342900">
              <a:buFont typeface="Arial,Sans-Serif"/>
              <a:buChar char="•"/>
            </a:pPr>
            <a:r>
              <a:rPr lang="en-US" sz="2000" dirty="0"/>
              <a:t>Equipment and resources that are to be used to reduce security risks. </a:t>
            </a:r>
          </a:p>
          <a:p>
            <a:pPr marL="342900" lvl="7" indent="-342900">
              <a:buFont typeface="Arial,Sans-Serif"/>
              <a:buChar char="•"/>
            </a:pPr>
            <a:endParaRPr lang="en-IE" sz="2000" dirty="0"/>
          </a:p>
          <a:p>
            <a:pPr lvl="6"/>
            <a:endParaRPr lang="en-IE" sz="2400" dirty="0"/>
          </a:p>
        </p:txBody>
      </p:sp>
      <p:sp>
        <p:nvSpPr>
          <p:cNvPr id="7" name="Google Shape;122;p9">
            <a:extLst>
              <a:ext uri="{FF2B5EF4-FFF2-40B4-BE49-F238E27FC236}">
                <a16:creationId xmlns:a16="http://schemas.microsoft.com/office/drawing/2014/main" id="{3FF13F5B-6171-40B5-97EA-D1929F874430}"/>
              </a:ext>
            </a:extLst>
          </p:cNvPr>
          <p:cNvSpPr txBox="1">
            <a:spLocks/>
          </p:cNvSpPr>
          <p:nvPr/>
        </p:nvSpPr>
        <p:spPr>
          <a:xfrm>
            <a:off x="628990" y="402588"/>
            <a:ext cx="7886700" cy="132556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4F81BD"/>
              </a:buClr>
              <a:buSzPts val="4400"/>
              <a:buFont typeface="Arial"/>
              <a:buNone/>
              <a:defRPr sz="4400" b="0" i="0" u="none" strike="noStrike" cap="none">
                <a:solidFill>
                  <a:srgbClr val="4F81BD"/>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n-US" sz="2800"/>
              <a:t>Security Plan – ADR Annex A Chapter 1.10 </a:t>
            </a:r>
          </a:p>
        </p:txBody>
      </p:sp>
    </p:spTree>
    <p:extLst>
      <p:ext uri="{BB962C8B-B14F-4D97-AF65-F5344CB8AC3E}">
        <p14:creationId xmlns:p14="http://schemas.microsoft.com/office/powerpoint/2010/main" val="26426958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9"/>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algn="ctr"/>
            <a:r>
              <a:rPr lang="en-US" sz="2800"/>
              <a:t>Security Plan – ADR Annex A Chapter 1.10 </a:t>
            </a:r>
          </a:p>
          <a:p>
            <a:pPr algn="ctr"/>
            <a:endParaRPr lang="en-US" sz="3200"/>
          </a:p>
        </p:txBody>
      </p:sp>
      <p:sp>
        <p:nvSpPr>
          <p:cNvPr id="4" name="TextBox 1">
            <a:extLst>
              <a:ext uri="{FF2B5EF4-FFF2-40B4-BE49-F238E27FC236}">
                <a16:creationId xmlns:a16="http://schemas.microsoft.com/office/drawing/2014/main" id="{5E584978-7BC2-42DA-BEDB-D51BEE5C0F6F}"/>
              </a:ext>
            </a:extLst>
          </p:cNvPr>
          <p:cNvSpPr txBox="1"/>
          <p:nvPr/>
        </p:nvSpPr>
        <p:spPr>
          <a:xfrm>
            <a:off x="628079" y="1481525"/>
            <a:ext cx="7849372" cy="498598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342900" lvl="7" indent="-342900">
              <a:buChar char="•"/>
            </a:pPr>
            <a:r>
              <a:rPr lang="en-IE" sz="2000" dirty="0"/>
              <a:t>The Security plan should have</a:t>
            </a:r>
          </a:p>
          <a:p>
            <a:pPr marL="342900" lvl="7" indent="-342900">
              <a:buChar char="•"/>
            </a:pPr>
            <a:endParaRPr lang="en-IE" sz="2000" dirty="0"/>
          </a:p>
          <a:p>
            <a:pPr marL="342900" lvl="7" indent="-342900">
              <a:buChar char="•"/>
            </a:pPr>
            <a:r>
              <a:rPr lang="en-IE" sz="2000" dirty="0"/>
              <a:t>Effective and up to date procedures for reporting and dealing with security threats, breaches of security or security incidents. </a:t>
            </a:r>
          </a:p>
          <a:p>
            <a:pPr marL="342900" indent="-342900">
              <a:buChar char="•"/>
            </a:pPr>
            <a:endParaRPr lang="en-IE" sz="2000" dirty="0"/>
          </a:p>
          <a:p>
            <a:pPr marL="342900" indent="-342900">
              <a:buChar char="•"/>
            </a:pPr>
            <a:r>
              <a:rPr lang="en-IE" sz="2000" dirty="0"/>
              <a:t>Procedures for the evaluation and testing of security plans and procedures for periodic review and update of the plan. </a:t>
            </a:r>
          </a:p>
          <a:p>
            <a:pPr marL="342900" indent="-342900">
              <a:buChar char="•"/>
            </a:pPr>
            <a:endParaRPr lang="en-IE" sz="2000" dirty="0"/>
          </a:p>
          <a:p>
            <a:pPr marL="342900" indent="-342900">
              <a:buChar char="•"/>
            </a:pPr>
            <a:r>
              <a:rPr lang="en-IE" sz="2000" dirty="0"/>
              <a:t>Measures to ensure the physical security of transport information contained in the security plan </a:t>
            </a:r>
          </a:p>
          <a:p>
            <a:pPr marL="342900" indent="-342900">
              <a:buChar char="•"/>
            </a:pPr>
            <a:endParaRPr lang="en-IE" sz="2000" dirty="0"/>
          </a:p>
          <a:p>
            <a:pPr marL="342900" indent="-342900">
              <a:buChar char="•"/>
            </a:pPr>
            <a:r>
              <a:rPr lang="en-IE" sz="2000" dirty="0"/>
              <a:t>Measures to ensure that the distribution of information relating to the transport operation contained in the security plan is limited to the those who need to have it. </a:t>
            </a:r>
            <a:endParaRPr lang="en-IE" sz="2400" dirty="0"/>
          </a:p>
          <a:p>
            <a:pPr marL="342900" lvl="6" indent="-342900">
              <a:buFont typeface="Arial,Sans-Serif"/>
              <a:buChar char="•"/>
            </a:pPr>
            <a:endParaRPr lang="en-IE" dirty="0"/>
          </a:p>
          <a:p>
            <a:pPr>
              <a:buAutoNum type="arabicPeriod"/>
            </a:pPr>
            <a:endParaRPr lang="en-IE" sz="2400" dirty="0"/>
          </a:p>
        </p:txBody>
      </p:sp>
    </p:spTree>
    <p:extLst>
      <p:ext uri="{BB962C8B-B14F-4D97-AF65-F5344CB8AC3E}">
        <p14:creationId xmlns:p14="http://schemas.microsoft.com/office/powerpoint/2010/main" val="9687567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3"/>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FFFFFF"/>
              </a:buClr>
              <a:buSzPts val="4400"/>
              <a:buFont typeface="Arial"/>
              <a:buNone/>
            </a:pPr>
            <a:r>
              <a:rPr lang="en-GB">
                <a:solidFill>
                  <a:srgbClr val="FFFFFF"/>
                </a:solidFill>
              </a:rPr>
              <a:t>Lesson overview</a:t>
            </a:r>
            <a:endParaRPr/>
          </a:p>
        </p:txBody>
      </p:sp>
      <p:graphicFrame>
        <p:nvGraphicFramePr>
          <p:cNvPr id="2" name="Diagram 1">
            <a:extLst>
              <a:ext uri="{FF2B5EF4-FFF2-40B4-BE49-F238E27FC236}">
                <a16:creationId xmlns:a16="http://schemas.microsoft.com/office/drawing/2014/main" id="{1A1A53C2-2C1F-3E46-9FAF-D76E9F378C2D}"/>
              </a:ext>
            </a:extLst>
          </p:cNvPr>
          <p:cNvGraphicFramePr/>
          <p:nvPr>
            <p:extLst>
              <p:ext uri="{D42A27DB-BD31-4B8C-83A1-F6EECF244321}">
                <p14:modId xmlns:p14="http://schemas.microsoft.com/office/powerpoint/2010/main" val="1343379821"/>
              </p:ext>
            </p:extLst>
          </p:nvPr>
        </p:nvGraphicFramePr>
        <p:xfrm>
          <a:off x="4144370" y="1105469"/>
          <a:ext cx="4753970" cy="51090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10"/>
          <p:cNvSpPr txBox="1">
            <a:spLocks noGrp="1"/>
          </p:cNvSpPr>
          <p:nvPr>
            <p:ph type="body" idx="1"/>
          </p:nvPr>
        </p:nvSpPr>
        <p:spPr>
          <a:xfrm>
            <a:off x="1420813" y="1865870"/>
            <a:ext cx="4300537" cy="120333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lt1"/>
              </a:buClr>
              <a:buSzPts val="4000"/>
              <a:buNone/>
            </a:pPr>
            <a:r>
              <a:rPr lang="en-GB" dirty="0"/>
              <a:t>Participant Exercise</a:t>
            </a:r>
            <a:endParaRP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5F0BB-9EF6-2446-A303-7D1D046F51FA}"/>
              </a:ext>
            </a:extLst>
          </p:cNvPr>
          <p:cNvSpPr>
            <a:spLocks noGrp="1"/>
          </p:cNvSpPr>
          <p:nvPr>
            <p:ph type="title"/>
          </p:nvPr>
        </p:nvSpPr>
        <p:spPr/>
        <p:txBody>
          <a:bodyPr/>
          <a:lstStyle/>
          <a:p>
            <a:pPr algn="ctr"/>
            <a:r>
              <a:rPr lang="en-GB" sz="3600" dirty="0"/>
              <a:t>CARANA – Weapon and Ammunition Transport </a:t>
            </a:r>
          </a:p>
        </p:txBody>
      </p:sp>
      <p:sp>
        <p:nvSpPr>
          <p:cNvPr id="3" name="Text Placeholder 2">
            <a:extLst>
              <a:ext uri="{FF2B5EF4-FFF2-40B4-BE49-F238E27FC236}">
                <a16:creationId xmlns:a16="http://schemas.microsoft.com/office/drawing/2014/main" id="{342B7BF1-4248-B446-8DAA-163D124C8909}"/>
              </a:ext>
            </a:extLst>
          </p:cNvPr>
          <p:cNvSpPr>
            <a:spLocks noGrp="1"/>
          </p:cNvSpPr>
          <p:nvPr>
            <p:ph type="body" idx="1"/>
          </p:nvPr>
        </p:nvSpPr>
        <p:spPr>
          <a:xfrm>
            <a:off x="628650" y="1690689"/>
            <a:ext cx="7886699" cy="4294485"/>
          </a:xfrm>
        </p:spPr>
        <p:txBody>
          <a:bodyPr/>
          <a:lstStyle/>
          <a:p>
            <a:r>
              <a:rPr lang="en-GB" sz="2400" dirty="0"/>
              <a:t>Sector 3 HQ, MUKA Camp is to be closed and handed over to CARANA national forces </a:t>
            </a:r>
          </a:p>
          <a:p>
            <a:r>
              <a:rPr lang="en-GB" sz="2400" dirty="0"/>
              <a:t>Ammunition is to be transported to GALASI for ship transport to the TCC. The ammunition schedule is contained in a follow-on slide </a:t>
            </a:r>
          </a:p>
          <a:p>
            <a:r>
              <a:rPr lang="en-GB" sz="2400" dirty="0"/>
              <a:t>As the mission ammunition technician, the SATO has tasked you with carrying out the risk assessment and security plan for the movement of the ammunition temporarily stored at MUKA</a:t>
            </a:r>
          </a:p>
          <a:p>
            <a:r>
              <a:rPr lang="en-GB" sz="2400" dirty="0"/>
              <a:t>The unit disposition at MUKA is detailed in the following map</a:t>
            </a:r>
          </a:p>
          <a:p>
            <a:endParaRPr lang="en-GB" sz="2400" dirty="0"/>
          </a:p>
          <a:p>
            <a:endParaRPr lang="en-GB" sz="2400" dirty="0"/>
          </a:p>
          <a:p>
            <a:endParaRPr lang="en-GB" sz="2400" dirty="0"/>
          </a:p>
          <a:p>
            <a:endParaRPr lang="en-GB" sz="2400" dirty="0"/>
          </a:p>
        </p:txBody>
      </p:sp>
    </p:spTree>
    <p:extLst>
      <p:ext uri="{BB962C8B-B14F-4D97-AF65-F5344CB8AC3E}">
        <p14:creationId xmlns:p14="http://schemas.microsoft.com/office/powerpoint/2010/main" val="1229167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28"/>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GB" dirty="0"/>
              <a:t>CARANA</a:t>
            </a:r>
            <a:endParaRPr dirty="0"/>
          </a:p>
        </p:txBody>
      </p:sp>
      <p:pic>
        <p:nvPicPr>
          <p:cNvPr id="256" name="Google Shape;256;p28"/>
          <p:cNvPicPr preferRelativeResize="0">
            <a:picLocks noGrp="1"/>
          </p:cNvPicPr>
          <p:nvPr>
            <p:ph type="body" idx="1"/>
          </p:nvPr>
        </p:nvPicPr>
        <p:blipFill rotWithShape="1">
          <a:blip r:embed="rId3">
            <a:alphaModFix/>
          </a:blip>
          <a:srcRect/>
          <a:stretch/>
        </p:blipFill>
        <p:spPr>
          <a:xfrm>
            <a:off x="717550" y="1027907"/>
            <a:ext cx="7708900" cy="5588302"/>
          </a:xfrm>
          <a:prstGeom prst="rect">
            <a:avLst/>
          </a:prstGeom>
          <a:noFill/>
          <a:ln>
            <a:noFill/>
          </a:ln>
        </p:spPr>
      </p:pic>
    </p:spTree>
    <p:extLst>
      <p:ext uri="{BB962C8B-B14F-4D97-AF65-F5344CB8AC3E}">
        <p14:creationId xmlns:p14="http://schemas.microsoft.com/office/powerpoint/2010/main" val="19808440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5F0BB-9EF6-2446-A303-7D1D046F51FA}"/>
              </a:ext>
            </a:extLst>
          </p:cNvPr>
          <p:cNvSpPr>
            <a:spLocks noGrp="1"/>
          </p:cNvSpPr>
          <p:nvPr>
            <p:ph type="title"/>
          </p:nvPr>
        </p:nvSpPr>
        <p:spPr/>
        <p:txBody>
          <a:bodyPr/>
          <a:lstStyle/>
          <a:p>
            <a:pPr algn="ctr"/>
            <a:r>
              <a:rPr lang="en-GB" sz="3600" dirty="0"/>
              <a:t>CARANA – Transport </a:t>
            </a:r>
          </a:p>
        </p:txBody>
      </p:sp>
      <p:sp>
        <p:nvSpPr>
          <p:cNvPr id="5" name="Text Placeholder 4">
            <a:extLst>
              <a:ext uri="{FF2B5EF4-FFF2-40B4-BE49-F238E27FC236}">
                <a16:creationId xmlns:a16="http://schemas.microsoft.com/office/drawing/2014/main" id="{5EF3CDD9-8712-9049-BCDF-22573BA02049}"/>
              </a:ext>
            </a:extLst>
          </p:cNvPr>
          <p:cNvSpPr>
            <a:spLocks noGrp="1"/>
          </p:cNvSpPr>
          <p:nvPr>
            <p:ph type="body" idx="1"/>
          </p:nvPr>
        </p:nvSpPr>
        <p:spPr/>
        <p:txBody>
          <a:bodyPr/>
          <a:lstStyle/>
          <a:p>
            <a:endParaRPr lang="en-GB"/>
          </a:p>
        </p:txBody>
      </p:sp>
      <p:pic>
        <p:nvPicPr>
          <p:cNvPr id="6" name="Picture 5">
            <a:extLst>
              <a:ext uri="{FF2B5EF4-FFF2-40B4-BE49-F238E27FC236}">
                <a16:creationId xmlns:a16="http://schemas.microsoft.com/office/drawing/2014/main" id="{A0B4CD63-D2EF-7249-AE34-7BB2275289D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9100" y="928636"/>
            <a:ext cx="8305800" cy="5731540"/>
          </a:xfrm>
          <a:prstGeom prst="rect">
            <a:avLst/>
          </a:prstGeom>
        </p:spPr>
      </p:pic>
    </p:spTree>
    <p:extLst>
      <p:ext uri="{BB962C8B-B14F-4D97-AF65-F5344CB8AC3E}">
        <p14:creationId xmlns:p14="http://schemas.microsoft.com/office/powerpoint/2010/main" val="11565084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CB44B-DBBC-DB47-9B47-A6760A9489DE}"/>
              </a:ext>
            </a:extLst>
          </p:cNvPr>
          <p:cNvSpPr>
            <a:spLocks noGrp="1"/>
          </p:cNvSpPr>
          <p:nvPr>
            <p:ph type="title"/>
          </p:nvPr>
        </p:nvSpPr>
        <p:spPr/>
        <p:txBody>
          <a:bodyPr/>
          <a:lstStyle/>
          <a:p>
            <a:pPr algn="ctr"/>
            <a:r>
              <a:rPr lang="en-GB" sz="3200"/>
              <a:t>Weapons &amp; Ammunition Schedule</a:t>
            </a:r>
          </a:p>
        </p:txBody>
      </p:sp>
      <p:sp>
        <p:nvSpPr>
          <p:cNvPr id="4" name="Text Placeholder 2">
            <a:extLst>
              <a:ext uri="{FF2B5EF4-FFF2-40B4-BE49-F238E27FC236}">
                <a16:creationId xmlns:a16="http://schemas.microsoft.com/office/drawing/2014/main" id="{1A5D0E1B-126D-DE4A-8B5B-87AFEFFEF65D}"/>
              </a:ext>
            </a:extLst>
          </p:cNvPr>
          <p:cNvSpPr>
            <a:spLocks noGrp="1"/>
          </p:cNvSpPr>
          <p:nvPr>
            <p:ph type="body" idx="1"/>
          </p:nvPr>
        </p:nvSpPr>
        <p:spPr>
          <a:xfrm>
            <a:off x="628650" y="1281757"/>
            <a:ext cx="7886699" cy="4294485"/>
          </a:xfrm>
        </p:spPr>
        <p:txBody>
          <a:bodyPr/>
          <a:lstStyle/>
          <a:p>
            <a:pPr marL="0" indent="0">
              <a:buNone/>
            </a:pPr>
            <a:r>
              <a:rPr lang="en-GB" sz="2400" dirty="0"/>
              <a:t>Weapons </a:t>
            </a:r>
          </a:p>
          <a:p>
            <a:r>
              <a:rPr lang="en-GB" sz="2400" dirty="0"/>
              <a:t>6 X 120mm mortars</a:t>
            </a:r>
          </a:p>
          <a:p>
            <a:r>
              <a:rPr lang="en-GB" sz="2400" dirty="0"/>
              <a:t>6 X Carl Gustaf recoilless rifles </a:t>
            </a:r>
          </a:p>
          <a:p>
            <a:r>
              <a:rPr lang="en-GB" sz="2400" dirty="0"/>
              <a:t>150 X M16 carbine rifles</a:t>
            </a:r>
          </a:p>
          <a:p>
            <a:endParaRPr lang="en-GB" sz="2400" dirty="0"/>
          </a:p>
          <a:p>
            <a:pPr marL="0" indent="0">
              <a:buNone/>
            </a:pPr>
            <a:r>
              <a:rPr lang="en-GB" sz="2400" dirty="0"/>
              <a:t>Ammunition</a:t>
            </a:r>
          </a:p>
          <a:p>
            <a:r>
              <a:rPr lang="en-GB" sz="2400" dirty="0" err="1"/>
              <a:t>Rds</a:t>
            </a:r>
            <a:r>
              <a:rPr lang="en-GB" sz="2400" dirty="0"/>
              <a:t> RCL HE 441D X 24 boxes (6 per box)</a:t>
            </a:r>
          </a:p>
          <a:p>
            <a:r>
              <a:rPr lang="en-GB" sz="2400" dirty="0" err="1"/>
              <a:t>Rds</a:t>
            </a:r>
            <a:r>
              <a:rPr lang="en-GB" sz="2400" dirty="0"/>
              <a:t> RCL HEAT 551 X 10 boxes (6 per box)</a:t>
            </a:r>
          </a:p>
          <a:p>
            <a:r>
              <a:rPr lang="en-GB" sz="2400" dirty="0" err="1"/>
              <a:t>Rds</a:t>
            </a:r>
            <a:r>
              <a:rPr lang="en-GB" sz="2400" dirty="0"/>
              <a:t> Mortar 120mm HE 88 X 150 boxes (2 per box)</a:t>
            </a:r>
          </a:p>
          <a:p>
            <a:r>
              <a:rPr lang="en-GB" sz="2400" dirty="0"/>
              <a:t>PE No4 8oz </a:t>
            </a:r>
            <a:r>
              <a:rPr lang="en-GB" sz="2400" dirty="0" err="1"/>
              <a:t>Ctgs</a:t>
            </a:r>
            <a:r>
              <a:rPr lang="en-GB" sz="2400" dirty="0"/>
              <a:t> X 20 boxes (20 per box)</a:t>
            </a:r>
          </a:p>
          <a:p>
            <a:r>
              <a:rPr lang="en-GB" sz="2400" dirty="0"/>
              <a:t>Detonators L2A2 X 2 boxes (50 per box) </a:t>
            </a:r>
          </a:p>
          <a:p>
            <a:endParaRPr lang="en-GB" sz="2400" dirty="0"/>
          </a:p>
          <a:p>
            <a:endParaRPr lang="en-GB" sz="2400" dirty="0"/>
          </a:p>
          <a:p>
            <a:endParaRPr lang="en-GB" sz="2400" dirty="0"/>
          </a:p>
          <a:p>
            <a:endParaRPr lang="en-GB" sz="2400" dirty="0"/>
          </a:p>
          <a:p>
            <a:endParaRPr lang="en-GB" sz="2400" dirty="0"/>
          </a:p>
        </p:txBody>
      </p:sp>
    </p:spTree>
    <p:extLst>
      <p:ext uri="{BB962C8B-B14F-4D97-AF65-F5344CB8AC3E}">
        <p14:creationId xmlns:p14="http://schemas.microsoft.com/office/powerpoint/2010/main" val="3942539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11"/>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a:t>Factors to consider </a:t>
            </a:r>
            <a:br>
              <a:rPr lang="en-US"/>
            </a:br>
            <a:r>
              <a:rPr lang="en-US"/>
              <a:t>IATG 08.10</a:t>
            </a:r>
            <a:endParaRPr/>
          </a:p>
        </p:txBody>
      </p:sp>
      <p:pic>
        <p:nvPicPr>
          <p:cNvPr id="2" name="Picture 1">
            <a:extLst>
              <a:ext uri="{FF2B5EF4-FFF2-40B4-BE49-F238E27FC236}">
                <a16:creationId xmlns:a16="http://schemas.microsoft.com/office/drawing/2014/main" id="{173F1B05-9FE4-A045-924B-408FECCFD686}"/>
              </a:ext>
            </a:extLst>
          </p:cNvPr>
          <p:cNvPicPr>
            <a:picLocks noChangeAspect="1"/>
          </p:cNvPicPr>
          <p:nvPr/>
        </p:nvPicPr>
        <p:blipFill>
          <a:blip r:embed="rId3"/>
          <a:stretch>
            <a:fillRect/>
          </a:stretch>
        </p:blipFill>
        <p:spPr>
          <a:xfrm>
            <a:off x="238563" y="1870910"/>
            <a:ext cx="8666873" cy="3116179"/>
          </a:xfrm>
          <a:prstGeom prst="rect">
            <a:avLst/>
          </a:prstGeom>
        </p:spPr>
      </p:pic>
      <p:sp>
        <p:nvSpPr>
          <p:cNvPr id="5" name="Rectangle 4">
            <a:extLst>
              <a:ext uri="{FF2B5EF4-FFF2-40B4-BE49-F238E27FC236}">
                <a16:creationId xmlns:a16="http://schemas.microsoft.com/office/drawing/2014/main" id="{E1EB1358-0FF0-1249-8FD0-CCC5E6403C61}"/>
              </a:ext>
            </a:extLst>
          </p:cNvPr>
          <p:cNvSpPr/>
          <p:nvPr/>
        </p:nvSpPr>
        <p:spPr>
          <a:xfrm>
            <a:off x="4668253" y="2960271"/>
            <a:ext cx="4054642" cy="18022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B46E2694-958A-EF41-9F95-47894832F97E}"/>
              </a:ext>
            </a:extLst>
          </p:cNvPr>
          <p:cNvSpPr/>
          <p:nvPr/>
        </p:nvSpPr>
        <p:spPr>
          <a:xfrm>
            <a:off x="516163" y="3164304"/>
            <a:ext cx="7352490" cy="18022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3919C-01CA-BD40-AB4B-BFFCBA19CC90}"/>
              </a:ext>
            </a:extLst>
          </p:cNvPr>
          <p:cNvSpPr>
            <a:spLocks noGrp="1"/>
          </p:cNvSpPr>
          <p:nvPr>
            <p:ph type="title"/>
          </p:nvPr>
        </p:nvSpPr>
        <p:spPr/>
        <p:txBody>
          <a:bodyPr/>
          <a:lstStyle/>
          <a:p>
            <a:pPr algn="ctr"/>
            <a:r>
              <a:rPr lang="en-GB" sz="3600"/>
              <a:t>Mixing rules for Road Transport</a:t>
            </a:r>
          </a:p>
        </p:txBody>
      </p:sp>
      <p:pic>
        <p:nvPicPr>
          <p:cNvPr id="4" name="Picture 3">
            <a:extLst>
              <a:ext uri="{FF2B5EF4-FFF2-40B4-BE49-F238E27FC236}">
                <a16:creationId xmlns:a16="http://schemas.microsoft.com/office/drawing/2014/main" id="{9B1E0F09-15EC-A244-A946-C2A13EDC1500}"/>
              </a:ext>
            </a:extLst>
          </p:cNvPr>
          <p:cNvPicPr>
            <a:picLocks noChangeAspect="1"/>
          </p:cNvPicPr>
          <p:nvPr/>
        </p:nvPicPr>
        <p:blipFill>
          <a:blip r:embed="rId3"/>
          <a:stretch>
            <a:fillRect/>
          </a:stretch>
        </p:blipFill>
        <p:spPr>
          <a:xfrm>
            <a:off x="1103563" y="1253852"/>
            <a:ext cx="6936874" cy="5389249"/>
          </a:xfrm>
          <a:prstGeom prst="rect">
            <a:avLst/>
          </a:prstGeom>
        </p:spPr>
      </p:pic>
    </p:spTree>
    <p:extLst>
      <p:ext uri="{BB962C8B-B14F-4D97-AF65-F5344CB8AC3E}">
        <p14:creationId xmlns:p14="http://schemas.microsoft.com/office/powerpoint/2010/main" val="26742973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E3DC7E5-F7AC-40E2-B623-8116CB98C16E}"/>
              </a:ext>
            </a:extLst>
          </p:cNvPr>
          <p:cNvPicPr>
            <a:picLocks noChangeAspect="1"/>
          </p:cNvPicPr>
          <p:nvPr/>
        </p:nvPicPr>
        <p:blipFill>
          <a:blip r:embed="rId2"/>
          <a:stretch>
            <a:fillRect/>
          </a:stretch>
        </p:blipFill>
        <p:spPr>
          <a:xfrm>
            <a:off x="426168" y="1183341"/>
            <a:ext cx="8142710" cy="4410635"/>
          </a:xfrm>
          <a:prstGeom prst="rect">
            <a:avLst/>
          </a:prstGeom>
        </p:spPr>
      </p:pic>
    </p:spTree>
    <p:extLst>
      <p:ext uri="{BB962C8B-B14F-4D97-AF65-F5344CB8AC3E}">
        <p14:creationId xmlns:p14="http://schemas.microsoft.com/office/powerpoint/2010/main" val="38218713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3919C-01CA-BD40-AB4B-BFFCBA19CC90}"/>
              </a:ext>
            </a:extLst>
          </p:cNvPr>
          <p:cNvSpPr>
            <a:spLocks noGrp="1"/>
          </p:cNvSpPr>
          <p:nvPr>
            <p:ph type="title"/>
          </p:nvPr>
        </p:nvSpPr>
        <p:spPr/>
        <p:txBody>
          <a:bodyPr/>
          <a:lstStyle/>
          <a:p>
            <a:pPr algn="ctr"/>
            <a:r>
              <a:rPr lang="en-GB" sz="3600" dirty="0"/>
              <a:t>Mixing rules for Storage (for comparison)</a:t>
            </a:r>
          </a:p>
        </p:txBody>
      </p:sp>
      <p:pic>
        <p:nvPicPr>
          <p:cNvPr id="3" name="Picture 2">
            <a:extLst>
              <a:ext uri="{FF2B5EF4-FFF2-40B4-BE49-F238E27FC236}">
                <a16:creationId xmlns:a16="http://schemas.microsoft.com/office/drawing/2014/main" id="{F0F2E115-07F6-4E5A-A0F7-0970972AEE75}"/>
              </a:ext>
            </a:extLst>
          </p:cNvPr>
          <p:cNvPicPr>
            <a:picLocks noChangeAspect="1"/>
          </p:cNvPicPr>
          <p:nvPr/>
        </p:nvPicPr>
        <p:blipFill>
          <a:blip r:embed="rId3"/>
          <a:stretch>
            <a:fillRect/>
          </a:stretch>
        </p:blipFill>
        <p:spPr>
          <a:xfrm>
            <a:off x="627459" y="1690689"/>
            <a:ext cx="7693819" cy="4200508"/>
          </a:xfrm>
          <a:prstGeom prst="rect">
            <a:avLst/>
          </a:prstGeom>
        </p:spPr>
      </p:pic>
    </p:spTree>
    <p:extLst>
      <p:ext uri="{BB962C8B-B14F-4D97-AF65-F5344CB8AC3E}">
        <p14:creationId xmlns:p14="http://schemas.microsoft.com/office/powerpoint/2010/main" val="340579592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A8021-ACB6-0349-8308-2436B4C44E6F}"/>
              </a:ext>
            </a:extLst>
          </p:cNvPr>
          <p:cNvSpPr>
            <a:spLocks noGrp="1"/>
          </p:cNvSpPr>
          <p:nvPr>
            <p:ph type="title"/>
          </p:nvPr>
        </p:nvSpPr>
        <p:spPr/>
        <p:txBody>
          <a:bodyPr/>
          <a:lstStyle/>
          <a:p>
            <a:pPr algn="ctr"/>
            <a:r>
              <a:rPr lang="en-GB"/>
              <a:t>Risk assessment</a:t>
            </a:r>
          </a:p>
        </p:txBody>
      </p:sp>
      <p:sp>
        <p:nvSpPr>
          <p:cNvPr id="3" name="Text Placeholder 2">
            <a:extLst>
              <a:ext uri="{FF2B5EF4-FFF2-40B4-BE49-F238E27FC236}">
                <a16:creationId xmlns:a16="http://schemas.microsoft.com/office/drawing/2014/main" id="{D67A53D8-1F6E-0B40-9425-BB90AF990033}"/>
              </a:ext>
            </a:extLst>
          </p:cNvPr>
          <p:cNvSpPr>
            <a:spLocks noGrp="1"/>
          </p:cNvSpPr>
          <p:nvPr>
            <p:ph type="body" idx="1"/>
          </p:nvPr>
        </p:nvSpPr>
        <p:spPr>
          <a:xfrm>
            <a:off x="628650" y="1027907"/>
            <a:ext cx="7886699" cy="4838770"/>
          </a:xfrm>
        </p:spPr>
        <p:txBody>
          <a:bodyPr/>
          <a:lstStyle/>
          <a:p>
            <a:pPr marL="0" indent="0">
              <a:buNone/>
            </a:pPr>
            <a:r>
              <a:rPr lang="en-GB" sz="2400" dirty="0"/>
              <a:t>A risk assessment with the following considerations shall be carried out:</a:t>
            </a:r>
            <a:endParaRPr lang="en-US" sz="2400" dirty="0"/>
          </a:p>
          <a:p>
            <a:pPr lvl="1"/>
            <a:r>
              <a:rPr lang="en-GB" sz="2400" dirty="0"/>
              <a:t>Quantity of weapons and ammunition </a:t>
            </a:r>
            <a:endParaRPr lang="en-US" sz="2400" dirty="0"/>
          </a:p>
          <a:p>
            <a:pPr lvl="1"/>
            <a:r>
              <a:rPr lang="en-GB" sz="2400" dirty="0"/>
              <a:t>Types of weapons and ammunition</a:t>
            </a:r>
            <a:endParaRPr lang="en-US" sz="2400" dirty="0"/>
          </a:p>
          <a:p>
            <a:pPr lvl="1"/>
            <a:r>
              <a:rPr lang="en-GB" sz="2400" dirty="0"/>
              <a:t>Duration that the weapons and ammunition will be in transport</a:t>
            </a:r>
            <a:endParaRPr lang="en-US" sz="2400"/>
          </a:p>
          <a:p>
            <a:pPr lvl="1"/>
            <a:r>
              <a:rPr lang="en-GB" sz="2400" dirty="0"/>
              <a:t>Number of times weapons and ammunition will be loaded/unloaded and reloaded onto various transportation</a:t>
            </a:r>
            <a:endParaRPr lang="en-US" sz="2400" dirty="0"/>
          </a:p>
          <a:p>
            <a:pPr lvl="1"/>
            <a:r>
              <a:rPr lang="en-GB" sz="2400" dirty="0"/>
              <a:t>The expectation of security incidents (based on threat analysis)</a:t>
            </a:r>
          </a:p>
          <a:p>
            <a:pPr lvl="1"/>
            <a:r>
              <a:rPr lang="en-GB" sz="2400" dirty="0"/>
              <a:t>Road transport mixing considerations</a:t>
            </a:r>
          </a:p>
          <a:p>
            <a:pPr lvl="1"/>
            <a:r>
              <a:rPr lang="en-GB" sz="2400" dirty="0"/>
              <a:t>Transport type, appropriate equipment, route planned</a:t>
            </a:r>
          </a:p>
          <a:p>
            <a:pPr lvl="1"/>
            <a:r>
              <a:rPr lang="en-GB" sz="2400" dirty="0"/>
              <a:t>Personnel briefed.</a:t>
            </a:r>
          </a:p>
        </p:txBody>
      </p:sp>
    </p:spTree>
    <p:extLst>
      <p:ext uri="{BB962C8B-B14F-4D97-AF65-F5344CB8AC3E}">
        <p14:creationId xmlns:p14="http://schemas.microsoft.com/office/powerpoint/2010/main" val="41830387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4"/>
          <p:cNvSpPr txBox="1">
            <a:spLocks noGrp="1"/>
          </p:cNvSpPr>
          <p:nvPr>
            <p:ph type="body" idx="1"/>
          </p:nvPr>
        </p:nvSpPr>
        <p:spPr>
          <a:xfrm>
            <a:off x="1420813" y="1865870"/>
            <a:ext cx="4300537" cy="120333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lt1"/>
              </a:buClr>
              <a:buSzPts val="4000"/>
              <a:buNone/>
            </a:pPr>
            <a:r>
              <a:rPr lang="en-GB"/>
              <a:t>Safe Transport of Ammunition – Guidance Documents</a:t>
            </a:r>
            <a:endParaRPr/>
          </a:p>
        </p:txBody>
      </p:sp>
      <p:pic>
        <p:nvPicPr>
          <p:cNvPr id="3" name="Picture 2" descr="A picture containing truck, sky, outdoor, transport&#10;&#10;Description automatically generated">
            <a:extLst>
              <a:ext uri="{FF2B5EF4-FFF2-40B4-BE49-F238E27FC236}">
                <a16:creationId xmlns:a16="http://schemas.microsoft.com/office/drawing/2014/main" id="{3F8A1D1A-E80A-8246-AAA7-6A945260821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57062" y="2525510"/>
            <a:ext cx="2420315" cy="1806980"/>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C3091-A9F1-488A-BA0F-720AF974C210}"/>
              </a:ext>
            </a:extLst>
          </p:cNvPr>
          <p:cNvSpPr>
            <a:spLocks noGrp="1"/>
          </p:cNvSpPr>
          <p:nvPr>
            <p:ph type="title"/>
          </p:nvPr>
        </p:nvSpPr>
        <p:spPr>
          <a:xfrm>
            <a:off x="627459" y="971616"/>
            <a:ext cx="7886700" cy="1325563"/>
          </a:xfrm>
        </p:spPr>
        <p:txBody>
          <a:bodyPr/>
          <a:lstStyle/>
          <a:p>
            <a:r>
              <a:rPr lang="fr-CH" dirty="0"/>
              <a:t>Use this format</a:t>
            </a:r>
            <a:endParaRPr lang="en-GB" dirty="0"/>
          </a:p>
        </p:txBody>
      </p:sp>
      <p:graphicFrame>
        <p:nvGraphicFramePr>
          <p:cNvPr id="4" name="Table 4">
            <a:extLst>
              <a:ext uri="{FF2B5EF4-FFF2-40B4-BE49-F238E27FC236}">
                <a16:creationId xmlns:a16="http://schemas.microsoft.com/office/drawing/2014/main" id="{CC098922-A82A-486B-A248-5FBAEDBBB027}"/>
              </a:ext>
            </a:extLst>
          </p:cNvPr>
          <p:cNvGraphicFramePr>
            <a:graphicFrameLocks noGrp="1"/>
          </p:cNvGraphicFramePr>
          <p:nvPr>
            <p:extLst>
              <p:ext uri="{D42A27DB-BD31-4B8C-83A1-F6EECF244321}">
                <p14:modId xmlns:p14="http://schemas.microsoft.com/office/powerpoint/2010/main" val="2386887136"/>
              </p:ext>
            </p:extLst>
          </p:nvPr>
        </p:nvGraphicFramePr>
        <p:xfrm>
          <a:off x="627461" y="2386044"/>
          <a:ext cx="7886698" cy="1887375"/>
        </p:xfrm>
        <a:graphic>
          <a:graphicData uri="http://schemas.openxmlformats.org/drawingml/2006/table">
            <a:tbl>
              <a:tblPr firstRow="1" bandRow="1">
                <a:tableStyleId>{5C22544A-7EE6-4342-B048-85BDC9FD1C3A}</a:tableStyleId>
              </a:tblPr>
              <a:tblGrid>
                <a:gridCol w="3291396">
                  <a:extLst>
                    <a:ext uri="{9D8B030D-6E8A-4147-A177-3AD203B41FA5}">
                      <a16:colId xmlns:a16="http://schemas.microsoft.com/office/drawing/2014/main" val="2332670392"/>
                    </a:ext>
                  </a:extLst>
                </a:gridCol>
                <a:gridCol w="4595302">
                  <a:extLst>
                    <a:ext uri="{9D8B030D-6E8A-4147-A177-3AD203B41FA5}">
                      <a16:colId xmlns:a16="http://schemas.microsoft.com/office/drawing/2014/main" val="1904898903"/>
                    </a:ext>
                  </a:extLst>
                </a:gridCol>
              </a:tblGrid>
              <a:tr h="377475">
                <a:tc>
                  <a:txBody>
                    <a:bodyPr/>
                    <a:lstStyle/>
                    <a:p>
                      <a:r>
                        <a:rPr lang="fr-CH" dirty="0"/>
                        <a:t>Hazard</a:t>
                      </a:r>
                      <a:endParaRPr lang="en-GB" dirty="0"/>
                    </a:p>
                  </a:txBody>
                  <a:tcPr/>
                </a:tc>
                <a:tc>
                  <a:txBody>
                    <a:bodyPr/>
                    <a:lstStyle/>
                    <a:p>
                      <a:r>
                        <a:rPr lang="fr-CH" dirty="0"/>
                        <a:t>Mitigation</a:t>
                      </a:r>
                      <a:endParaRPr lang="en-GB" dirty="0"/>
                    </a:p>
                  </a:txBody>
                  <a:tcPr/>
                </a:tc>
                <a:extLst>
                  <a:ext uri="{0D108BD9-81ED-4DB2-BD59-A6C34878D82A}">
                    <a16:rowId xmlns:a16="http://schemas.microsoft.com/office/drawing/2014/main" val="3605244417"/>
                  </a:ext>
                </a:extLst>
              </a:tr>
              <a:tr h="377475">
                <a:tc>
                  <a:txBody>
                    <a:bodyPr/>
                    <a:lstStyle/>
                    <a:p>
                      <a:endParaRPr lang="en-GB"/>
                    </a:p>
                  </a:txBody>
                  <a:tcPr/>
                </a:tc>
                <a:tc>
                  <a:txBody>
                    <a:bodyPr/>
                    <a:lstStyle/>
                    <a:p>
                      <a:endParaRPr lang="en-GB"/>
                    </a:p>
                  </a:txBody>
                  <a:tcPr/>
                </a:tc>
                <a:extLst>
                  <a:ext uri="{0D108BD9-81ED-4DB2-BD59-A6C34878D82A}">
                    <a16:rowId xmlns:a16="http://schemas.microsoft.com/office/drawing/2014/main" val="4256578676"/>
                  </a:ext>
                </a:extLst>
              </a:tr>
              <a:tr h="377475">
                <a:tc>
                  <a:txBody>
                    <a:bodyPr/>
                    <a:lstStyle/>
                    <a:p>
                      <a:endParaRPr lang="en-GB"/>
                    </a:p>
                  </a:txBody>
                  <a:tcPr/>
                </a:tc>
                <a:tc>
                  <a:txBody>
                    <a:bodyPr/>
                    <a:lstStyle/>
                    <a:p>
                      <a:endParaRPr lang="en-GB"/>
                    </a:p>
                  </a:txBody>
                  <a:tcPr/>
                </a:tc>
                <a:extLst>
                  <a:ext uri="{0D108BD9-81ED-4DB2-BD59-A6C34878D82A}">
                    <a16:rowId xmlns:a16="http://schemas.microsoft.com/office/drawing/2014/main" val="2298952996"/>
                  </a:ext>
                </a:extLst>
              </a:tr>
              <a:tr h="377475">
                <a:tc>
                  <a:txBody>
                    <a:bodyPr/>
                    <a:lstStyle/>
                    <a:p>
                      <a:endParaRPr lang="en-GB"/>
                    </a:p>
                  </a:txBody>
                  <a:tcPr/>
                </a:tc>
                <a:tc>
                  <a:txBody>
                    <a:bodyPr/>
                    <a:lstStyle/>
                    <a:p>
                      <a:endParaRPr lang="en-GB"/>
                    </a:p>
                  </a:txBody>
                  <a:tcPr/>
                </a:tc>
                <a:extLst>
                  <a:ext uri="{0D108BD9-81ED-4DB2-BD59-A6C34878D82A}">
                    <a16:rowId xmlns:a16="http://schemas.microsoft.com/office/drawing/2014/main" val="3347026011"/>
                  </a:ext>
                </a:extLst>
              </a:tr>
              <a:tr h="377475">
                <a:tc>
                  <a:txBody>
                    <a:bodyPr/>
                    <a:lstStyle/>
                    <a:p>
                      <a:endParaRPr lang="en-GB"/>
                    </a:p>
                  </a:txBody>
                  <a:tcPr/>
                </a:tc>
                <a:tc>
                  <a:txBody>
                    <a:bodyPr/>
                    <a:lstStyle/>
                    <a:p>
                      <a:endParaRPr lang="en-GB" dirty="0"/>
                    </a:p>
                  </a:txBody>
                  <a:tcPr/>
                </a:tc>
                <a:extLst>
                  <a:ext uri="{0D108BD9-81ED-4DB2-BD59-A6C34878D82A}">
                    <a16:rowId xmlns:a16="http://schemas.microsoft.com/office/drawing/2014/main" val="2409320271"/>
                  </a:ext>
                </a:extLst>
              </a:tr>
            </a:tbl>
          </a:graphicData>
        </a:graphic>
      </p:graphicFrame>
    </p:spTree>
    <p:extLst>
      <p:ext uri="{BB962C8B-B14F-4D97-AF65-F5344CB8AC3E}">
        <p14:creationId xmlns:p14="http://schemas.microsoft.com/office/powerpoint/2010/main" val="40108171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3"/>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FFFFFF"/>
              </a:buClr>
              <a:buSzPts val="4400"/>
              <a:buFont typeface="Arial"/>
              <a:buNone/>
            </a:pPr>
            <a:r>
              <a:rPr lang="en-GB">
                <a:solidFill>
                  <a:srgbClr val="FFFFFF"/>
                </a:solidFill>
              </a:rPr>
              <a:t>Lesson overview</a:t>
            </a:r>
            <a:endParaRPr/>
          </a:p>
        </p:txBody>
      </p:sp>
      <p:graphicFrame>
        <p:nvGraphicFramePr>
          <p:cNvPr id="2" name="Diagram 1">
            <a:extLst>
              <a:ext uri="{FF2B5EF4-FFF2-40B4-BE49-F238E27FC236}">
                <a16:creationId xmlns:a16="http://schemas.microsoft.com/office/drawing/2014/main" id="{1A1A53C2-2C1F-3E46-9FAF-D76E9F378C2D}"/>
              </a:ext>
            </a:extLst>
          </p:cNvPr>
          <p:cNvGraphicFramePr/>
          <p:nvPr>
            <p:extLst>
              <p:ext uri="{D42A27DB-BD31-4B8C-83A1-F6EECF244321}">
                <p14:modId xmlns:p14="http://schemas.microsoft.com/office/powerpoint/2010/main" val="2261568537"/>
              </p:ext>
            </p:extLst>
          </p:nvPr>
        </p:nvGraphicFramePr>
        <p:xfrm>
          <a:off x="4144370" y="1105469"/>
          <a:ext cx="4753970" cy="51090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90927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12"/>
          <p:cNvSpPr txBox="1">
            <a:spLocks noGrp="1"/>
          </p:cNvSpPr>
          <p:nvPr>
            <p:ph type="body" idx="1"/>
          </p:nvPr>
        </p:nvSpPr>
        <p:spPr>
          <a:xfrm>
            <a:off x="914668" y="382561"/>
            <a:ext cx="2187575" cy="2083237"/>
          </a:xfrm>
          <a:prstGeom prst="rect">
            <a:avLst/>
          </a:prstGeom>
          <a:noFill/>
          <a:ln>
            <a:noFill/>
          </a:ln>
        </p:spPr>
        <p:txBody>
          <a:bodyPr spcFirstLastPara="1" wrap="square" lIns="91425" tIns="45700" rIns="91425" bIns="45700" anchor="t" anchorCtr="0">
            <a:noAutofit/>
          </a:bodyPr>
          <a:lstStyle/>
          <a:p>
            <a:pPr marL="0" lvl="0" indent="0">
              <a:spcBef>
                <a:spcPts val="0"/>
              </a:spcBef>
              <a:buClr>
                <a:srgbClr val="FFFFFF"/>
              </a:buClr>
            </a:pPr>
            <a:r>
              <a:rPr lang="en-GB">
                <a:solidFill>
                  <a:srgbClr val="FFFFFF"/>
                </a:solidFill>
              </a:rPr>
              <a:t>Weapons and Ammunition Management in UN Peace Operations</a:t>
            </a:r>
            <a:endParaRPr lang="en-GB"/>
          </a:p>
          <a:p>
            <a:pPr marL="0" lvl="0" indent="0" algn="ctr" rtl="0">
              <a:lnSpc>
                <a:spcPct val="90000"/>
              </a:lnSpc>
              <a:spcBef>
                <a:spcPts val="1000"/>
              </a:spcBef>
              <a:spcAft>
                <a:spcPts val="0"/>
              </a:spcAft>
              <a:buClr>
                <a:schemeClr val="lt1"/>
              </a:buClr>
              <a:buSzPts val="2400"/>
              <a:buNone/>
            </a:pPr>
            <a:endParaRPr/>
          </a:p>
        </p:txBody>
      </p:sp>
      <p:sp>
        <p:nvSpPr>
          <p:cNvPr id="162" name="Google Shape;162;p12"/>
          <p:cNvSpPr txBox="1">
            <a:spLocks noGrp="1"/>
          </p:cNvSpPr>
          <p:nvPr>
            <p:ph type="body" idx="2"/>
          </p:nvPr>
        </p:nvSpPr>
        <p:spPr>
          <a:xfrm>
            <a:off x="3404746" y="5321300"/>
            <a:ext cx="6150417" cy="115411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000"/>
              <a:buNone/>
            </a:pPr>
            <a:r>
              <a:rPr lang="en-GB"/>
              <a:t>Look Ahead:</a:t>
            </a:r>
            <a:br>
              <a:rPr lang="en-GB"/>
            </a:br>
            <a:r>
              <a:rPr lang="en-GB"/>
              <a:t>Ammunition Inspection</a:t>
            </a:r>
            <a:endParaRPr/>
          </a:p>
          <a:p>
            <a:pPr marL="0" lvl="0" indent="0" algn="l" rtl="0">
              <a:lnSpc>
                <a:spcPct val="90000"/>
              </a:lnSpc>
              <a:spcBef>
                <a:spcPts val="1000"/>
              </a:spcBef>
              <a:spcAft>
                <a:spcPts val="0"/>
              </a:spcAft>
              <a:buClr>
                <a:schemeClr val="lt1"/>
              </a:buClr>
              <a:buSzPts val="3000"/>
              <a:buNone/>
            </a:pPr>
            <a:endParaRPr/>
          </a:p>
          <a:p>
            <a:pPr marL="0" lvl="0" indent="0" algn="l" rtl="0">
              <a:lnSpc>
                <a:spcPct val="90000"/>
              </a:lnSpc>
              <a:spcBef>
                <a:spcPts val="1000"/>
              </a:spcBef>
              <a:spcAft>
                <a:spcPts val="0"/>
              </a:spcAft>
              <a:buClr>
                <a:schemeClr val="lt1"/>
              </a:buClr>
              <a:buSzPts val="3000"/>
              <a:buNone/>
            </a:pPr>
            <a:endParaRPr/>
          </a:p>
          <a:p>
            <a:pPr marL="0" lvl="0" indent="0" algn="l" rtl="0">
              <a:lnSpc>
                <a:spcPct val="90000"/>
              </a:lnSpc>
              <a:spcBef>
                <a:spcPts val="1000"/>
              </a:spcBef>
              <a:spcAft>
                <a:spcPts val="0"/>
              </a:spcAft>
              <a:buClr>
                <a:schemeClr val="lt1"/>
              </a:buClr>
              <a:buSzPts val="3000"/>
              <a:buNone/>
            </a:pPr>
            <a:endParaRPr/>
          </a:p>
          <a:p>
            <a:pPr marL="0" lvl="0" indent="0" algn="l" rtl="0">
              <a:lnSpc>
                <a:spcPct val="90000"/>
              </a:lnSpc>
              <a:spcBef>
                <a:spcPts val="1000"/>
              </a:spcBef>
              <a:spcAft>
                <a:spcPts val="0"/>
              </a:spcAft>
              <a:buClr>
                <a:schemeClr val="lt1"/>
              </a:buClr>
              <a:buSzPts val="3000"/>
              <a:buNone/>
            </a:pPr>
            <a:endParaRPr/>
          </a:p>
          <a:p>
            <a:pPr marL="0" lvl="0" indent="0" algn="l" rtl="0">
              <a:lnSpc>
                <a:spcPct val="90000"/>
              </a:lnSpc>
              <a:spcBef>
                <a:spcPts val="1000"/>
              </a:spcBef>
              <a:spcAft>
                <a:spcPts val="0"/>
              </a:spcAft>
              <a:buClr>
                <a:schemeClr val="lt1"/>
              </a:buClr>
              <a:buSzPts val="3000"/>
              <a:buNone/>
            </a:pPr>
            <a:endParaRPr/>
          </a:p>
          <a:p>
            <a:pPr marL="0" lvl="0" indent="0" algn="l" rtl="0">
              <a:lnSpc>
                <a:spcPct val="90000"/>
              </a:lnSpc>
              <a:spcBef>
                <a:spcPts val="1000"/>
              </a:spcBef>
              <a:spcAft>
                <a:spcPts val="0"/>
              </a:spcAft>
              <a:buClr>
                <a:schemeClr val="lt1"/>
              </a:buClr>
              <a:buSzPts val="3000"/>
              <a:buNone/>
            </a:pPr>
            <a:endParaRPr/>
          </a:p>
          <a:p>
            <a:pPr marL="0" lvl="0" indent="0" algn="l" rtl="0">
              <a:lnSpc>
                <a:spcPct val="90000"/>
              </a:lnSpc>
              <a:spcBef>
                <a:spcPts val="1000"/>
              </a:spcBef>
              <a:spcAft>
                <a:spcPts val="0"/>
              </a:spcAft>
              <a:buClr>
                <a:schemeClr val="lt1"/>
              </a:buClr>
              <a:buSzPts val="3000"/>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5"/>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algn="ctr"/>
            <a:r>
              <a:rPr lang="en-US" sz="3600"/>
              <a:t>What does the UN Policy say?</a:t>
            </a:r>
            <a:r>
              <a:rPr lang="en-US"/>
              <a:t> </a:t>
            </a:r>
            <a:endParaRPr/>
          </a:p>
        </p:txBody>
      </p:sp>
      <p:sp>
        <p:nvSpPr>
          <p:cNvPr id="97" name="Google Shape;97;p5"/>
          <p:cNvSpPr txBox="1">
            <a:spLocks noGrp="1"/>
          </p:cNvSpPr>
          <p:nvPr>
            <p:ph type="body" idx="1"/>
          </p:nvPr>
        </p:nvSpPr>
        <p:spPr>
          <a:xfrm>
            <a:off x="627459" y="1255064"/>
            <a:ext cx="7886699" cy="4294485"/>
          </a:xfrm>
          <a:prstGeom prst="rect">
            <a:avLst/>
          </a:prstGeom>
          <a:noFill/>
          <a:ln>
            <a:noFill/>
          </a:ln>
        </p:spPr>
        <p:txBody>
          <a:bodyPr spcFirstLastPara="1" wrap="square" lIns="91425" tIns="45700" rIns="91425" bIns="45700" anchor="t" anchorCtr="0">
            <a:noAutofit/>
          </a:bodyPr>
          <a:lstStyle/>
          <a:p>
            <a:pPr marL="228600" lvl="0" indent="0" algn="l" rtl="0">
              <a:lnSpc>
                <a:spcPct val="90000"/>
              </a:lnSpc>
              <a:spcBef>
                <a:spcPts val="0"/>
              </a:spcBef>
              <a:spcAft>
                <a:spcPts val="0"/>
              </a:spcAft>
              <a:buClr>
                <a:schemeClr val="dk1"/>
              </a:buClr>
              <a:buSzPts val="3600"/>
              <a:buNone/>
            </a:pPr>
            <a:r>
              <a:rPr lang="en-US" sz="2000"/>
              <a:t>Section D, Para 50 of UN Policy on WAM</a:t>
            </a:r>
          </a:p>
          <a:p>
            <a:pPr marL="228600" lvl="0" indent="0" algn="l" rtl="0">
              <a:lnSpc>
                <a:spcPct val="90000"/>
              </a:lnSpc>
              <a:spcBef>
                <a:spcPts val="0"/>
              </a:spcBef>
              <a:spcAft>
                <a:spcPts val="0"/>
              </a:spcAft>
              <a:buClr>
                <a:schemeClr val="dk1"/>
              </a:buClr>
              <a:buSzPts val="3600"/>
              <a:buNone/>
            </a:pPr>
            <a:endParaRPr lang="en-US" sz="2000"/>
          </a:p>
          <a:p>
            <a:pPr marL="228600" indent="0">
              <a:spcBef>
                <a:spcPts val="0"/>
              </a:spcBef>
              <a:buNone/>
            </a:pPr>
            <a:r>
              <a:rPr lang="en-US" sz="2000" i="1"/>
              <a:t>“Transportation of weapons and ammunition shall be guided according to *MOSAIC 05.20 (para 13) and the **IATG 8.10 respectively. Mission SOPs must cover the transportation of weapons and ammunition onboard UN aircraft in line with UN Aviation Operators Manuals and </a:t>
            </a:r>
            <a:r>
              <a:rPr lang="en-US" sz="2000" i="1" err="1"/>
              <a:t>lATA</a:t>
            </a:r>
            <a:r>
              <a:rPr lang="en-US" sz="2000" i="1"/>
              <a:t> Dangerous Goods Regulations.”</a:t>
            </a:r>
          </a:p>
          <a:p>
            <a:pPr marL="228600" lvl="0" indent="0">
              <a:spcBef>
                <a:spcPts val="0"/>
              </a:spcBef>
              <a:buNone/>
            </a:pPr>
            <a:endParaRPr lang="en-US" sz="2000" i="1"/>
          </a:p>
          <a:p>
            <a:pPr marL="228600" lvl="0" indent="0">
              <a:spcBef>
                <a:spcPts val="0"/>
              </a:spcBef>
              <a:buNone/>
            </a:pPr>
            <a:r>
              <a:rPr lang="en-US" sz="2000" i="1">
                <a:hlinkClick r:id="rId3"/>
              </a:rPr>
              <a:t>* https://www.un.org/disarmament/convarms/mosaic/</a:t>
            </a:r>
            <a:endParaRPr lang="en-US" sz="2000" i="1"/>
          </a:p>
          <a:p>
            <a:pPr marL="228600" lvl="0" indent="0">
              <a:spcBef>
                <a:spcPts val="0"/>
              </a:spcBef>
              <a:buNone/>
            </a:pPr>
            <a:endParaRPr lang="en-US" sz="2000" i="1"/>
          </a:p>
          <a:p>
            <a:pPr marL="228600" indent="0">
              <a:spcBef>
                <a:spcPts val="0"/>
              </a:spcBef>
              <a:buNone/>
            </a:pPr>
            <a:r>
              <a:rPr lang="en-US" sz="2000" i="1">
                <a:hlinkClick r:id="rId4"/>
              </a:rPr>
              <a:t>**https://unsaferguard.org/un-saferguard/guide-lines</a:t>
            </a:r>
            <a:r>
              <a:rPr lang="en-US" sz="2000" i="1"/>
              <a:t> </a:t>
            </a:r>
            <a:endParaRPr sz="2000" i="1"/>
          </a:p>
        </p:txBody>
      </p:sp>
      <p:sp>
        <p:nvSpPr>
          <p:cNvPr id="2" name="Rectangle 1">
            <a:extLst>
              <a:ext uri="{FF2B5EF4-FFF2-40B4-BE49-F238E27FC236}">
                <a16:creationId xmlns:a16="http://schemas.microsoft.com/office/drawing/2014/main" id="{A2131F25-5A5D-BE49-BE92-D541359E9393}"/>
              </a:ext>
            </a:extLst>
          </p:cNvPr>
          <p:cNvSpPr/>
          <p:nvPr/>
        </p:nvSpPr>
        <p:spPr>
          <a:xfrm>
            <a:off x="3576725" y="2093204"/>
            <a:ext cx="1769988" cy="34315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91BD6869-E88E-B944-88B9-89827914B818}"/>
              </a:ext>
            </a:extLst>
          </p:cNvPr>
          <p:cNvSpPr/>
          <p:nvPr/>
        </p:nvSpPr>
        <p:spPr>
          <a:xfrm>
            <a:off x="6282831" y="2093204"/>
            <a:ext cx="1467852" cy="34315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picture containing truck, sky, outdoor, road&#10;&#10;Description automatically generated">
            <a:extLst>
              <a:ext uri="{FF2B5EF4-FFF2-40B4-BE49-F238E27FC236}">
                <a16:creationId xmlns:a16="http://schemas.microsoft.com/office/drawing/2014/main" id="{14452F00-91A9-794F-B18F-E2B2F7908720}"/>
              </a:ext>
            </a:extLst>
          </p:cNvPr>
          <p:cNvPicPr>
            <a:picLocks noChangeAspect="1"/>
          </p:cNvPicPr>
          <p:nvPr/>
        </p:nvPicPr>
        <p:blipFill>
          <a:blip r:embed="rId5" cstate="email">
            <a:alphaModFix amt="95000"/>
            <a:extLst>
              <a:ext uri="{28A0092B-C50C-407E-A947-70E740481C1C}">
                <a14:useLocalDpi xmlns:a14="http://schemas.microsoft.com/office/drawing/2010/main"/>
              </a:ext>
            </a:extLst>
          </a:blip>
          <a:stretch>
            <a:fillRect/>
          </a:stretch>
        </p:blipFill>
        <p:spPr>
          <a:xfrm>
            <a:off x="3170321" y="4581005"/>
            <a:ext cx="2803357" cy="209295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5F0BB-9EF6-2446-A303-7D1D046F51FA}"/>
              </a:ext>
            </a:extLst>
          </p:cNvPr>
          <p:cNvSpPr>
            <a:spLocks noGrp="1"/>
          </p:cNvSpPr>
          <p:nvPr>
            <p:ph type="title"/>
          </p:nvPr>
        </p:nvSpPr>
        <p:spPr/>
        <p:txBody>
          <a:bodyPr/>
          <a:lstStyle/>
          <a:p>
            <a:pPr algn="ctr"/>
            <a:r>
              <a:rPr lang="en-GB" sz="2800" dirty="0"/>
              <a:t>Guidance</a:t>
            </a:r>
          </a:p>
        </p:txBody>
      </p:sp>
      <p:sp>
        <p:nvSpPr>
          <p:cNvPr id="3" name="Text Placeholder 2">
            <a:extLst>
              <a:ext uri="{FF2B5EF4-FFF2-40B4-BE49-F238E27FC236}">
                <a16:creationId xmlns:a16="http://schemas.microsoft.com/office/drawing/2014/main" id="{342B7BF1-4248-B446-8DAA-163D124C8909}"/>
              </a:ext>
            </a:extLst>
          </p:cNvPr>
          <p:cNvSpPr>
            <a:spLocks noGrp="1"/>
          </p:cNvSpPr>
          <p:nvPr>
            <p:ph type="body" idx="1"/>
          </p:nvPr>
        </p:nvSpPr>
        <p:spPr>
          <a:xfrm>
            <a:off x="628649" y="900408"/>
            <a:ext cx="7886699" cy="5699288"/>
          </a:xfrm>
        </p:spPr>
        <p:txBody>
          <a:bodyPr/>
          <a:lstStyle/>
          <a:p>
            <a:pPr marL="0" indent="0">
              <a:buNone/>
            </a:pPr>
            <a:r>
              <a:rPr lang="en-US" sz="2400" dirty="0"/>
              <a:t>The United Nations Recommendations on the Transport of Dangerous Goods (referred to as ‘UN Recommendations’ and sometimes as the ‘Orange Book’)</a:t>
            </a:r>
          </a:p>
          <a:p>
            <a:pPr marL="0" indent="0">
              <a:buNone/>
            </a:pPr>
            <a:endParaRPr lang="en-US" sz="2400" dirty="0"/>
          </a:p>
          <a:p>
            <a:pPr marL="0" indent="0">
              <a:buNone/>
            </a:pPr>
            <a:r>
              <a:rPr lang="en-US" sz="2000" dirty="0"/>
              <a:t>Road - UN Model Regulations &amp; The European Agreement Concerning the International Carriage of Dangerous Goods by Road (ADR)</a:t>
            </a:r>
          </a:p>
          <a:p>
            <a:pPr marL="0" indent="0">
              <a:buNone/>
            </a:pPr>
            <a:r>
              <a:rPr lang="en-US" sz="2000" dirty="0"/>
              <a:t>Rail - Convention for International Carriage by Rail (COTIF)</a:t>
            </a:r>
          </a:p>
          <a:p>
            <a:pPr marL="0" indent="0">
              <a:buNone/>
            </a:pPr>
            <a:r>
              <a:rPr lang="en-US" sz="2000" dirty="0"/>
              <a:t>Air - Convention on International Civil Aviation, Annex 18. The Safe Transport of Dangerous Goods by Air &amp; ICAO Technical Instructions for the Safe Movement of Dangerous Goods by Air</a:t>
            </a:r>
          </a:p>
          <a:p>
            <a:pPr marL="0" indent="0">
              <a:buNone/>
            </a:pPr>
            <a:r>
              <a:rPr lang="en-US" sz="2000" dirty="0"/>
              <a:t>Sea - International Convention for the Safety of Life at Sea (SOLAS) &amp; International Maritime Dangerous Goods Code (IMDG)</a:t>
            </a:r>
            <a:endParaRPr lang="en-GB" sz="2000" dirty="0"/>
          </a:p>
          <a:p>
            <a:endParaRPr lang="en-GB" sz="2400" dirty="0"/>
          </a:p>
          <a:p>
            <a:endParaRPr lang="en-GB" sz="2400" dirty="0"/>
          </a:p>
        </p:txBody>
      </p:sp>
    </p:spTree>
    <p:extLst>
      <p:ext uri="{BB962C8B-B14F-4D97-AF65-F5344CB8AC3E}">
        <p14:creationId xmlns:p14="http://schemas.microsoft.com/office/powerpoint/2010/main" val="6223894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DBACF7-8CFE-7949-8CB3-23F74F26CC58}"/>
              </a:ext>
            </a:extLst>
          </p:cNvPr>
          <p:cNvSpPr>
            <a:spLocks noGrp="1"/>
          </p:cNvSpPr>
          <p:nvPr>
            <p:ph type="title"/>
          </p:nvPr>
        </p:nvSpPr>
        <p:spPr/>
        <p:txBody>
          <a:bodyPr/>
          <a:lstStyle/>
          <a:p>
            <a:pPr algn="ctr"/>
            <a:r>
              <a:rPr lang="en-GB" sz="3200"/>
              <a:t>IATG 08.10 </a:t>
            </a:r>
          </a:p>
        </p:txBody>
      </p:sp>
      <p:pic>
        <p:nvPicPr>
          <p:cNvPr id="5" name="Picture 4">
            <a:extLst>
              <a:ext uri="{FF2B5EF4-FFF2-40B4-BE49-F238E27FC236}">
                <a16:creationId xmlns:a16="http://schemas.microsoft.com/office/drawing/2014/main" id="{B9A75504-4DA2-7F48-95DC-A856574E521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5942" y="842210"/>
            <a:ext cx="5849123" cy="5650664"/>
          </a:xfrm>
          <a:prstGeom prst="rect">
            <a:avLst/>
          </a:prstGeom>
        </p:spPr>
      </p:pic>
      <p:pic>
        <p:nvPicPr>
          <p:cNvPr id="6" name="Picture 5" descr="A picture containing ground, sky, outdoor&#10;&#10;Description automatically generated">
            <a:extLst>
              <a:ext uri="{FF2B5EF4-FFF2-40B4-BE49-F238E27FC236}">
                <a16:creationId xmlns:a16="http://schemas.microsoft.com/office/drawing/2014/main" id="{51845A22-6F67-974F-BFF2-2A0DAE1CD926}"/>
              </a:ext>
            </a:extLst>
          </p:cNvPr>
          <p:cNvPicPr>
            <a:picLocks noChangeAspect="1"/>
          </p:cNvPicPr>
          <p:nvPr/>
        </p:nvPicPr>
        <p:blipFill>
          <a:blip r:embed="rId4" cstate="email">
            <a:alphaModFix/>
            <a:extLst>
              <a:ext uri="{28A0092B-C50C-407E-A947-70E740481C1C}">
                <a14:useLocalDpi xmlns:a14="http://schemas.microsoft.com/office/drawing/2010/main"/>
              </a:ext>
            </a:extLst>
          </a:blip>
          <a:stretch>
            <a:fillRect/>
          </a:stretch>
        </p:blipFill>
        <p:spPr>
          <a:xfrm>
            <a:off x="6065065" y="2455898"/>
            <a:ext cx="2862993" cy="2632001"/>
          </a:xfrm>
          <a:prstGeom prst="rect">
            <a:avLst/>
          </a:prstGeom>
        </p:spPr>
      </p:pic>
    </p:spTree>
    <p:extLst>
      <p:ext uri="{BB962C8B-B14F-4D97-AF65-F5344CB8AC3E}">
        <p14:creationId xmlns:p14="http://schemas.microsoft.com/office/powerpoint/2010/main" val="7406465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5F0BB-9EF6-2446-A303-7D1D046F51FA}"/>
              </a:ext>
            </a:extLst>
          </p:cNvPr>
          <p:cNvSpPr>
            <a:spLocks noGrp="1"/>
          </p:cNvSpPr>
          <p:nvPr>
            <p:ph type="title"/>
          </p:nvPr>
        </p:nvSpPr>
        <p:spPr/>
        <p:txBody>
          <a:bodyPr/>
          <a:lstStyle/>
          <a:p>
            <a:pPr algn="ctr"/>
            <a:r>
              <a:rPr lang="en-GB" sz="2800" dirty="0"/>
              <a:t>Pre-loading Checks</a:t>
            </a:r>
          </a:p>
        </p:txBody>
      </p:sp>
      <p:sp>
        <p:nvSpPr>
          <p:cNvPr id="3" name="Text Placeholder 2">
            <a:extLst>
              <a:ext uri="{FF2B5EF4-FFF2-40B4-BE49-F238E27FC236}">
                <a16:creationId xmlns:a16="http://schemas.microsoft.com/office/drawing/2014/main" id="{342B7BF1-4248-B446-8DAA-163D124C8909}"/>
              </a:ext>
            </a:extLst>
          </p:cNvPr>
          <p:cNvSpPr>
            <a:spLocks noGrp="1"/>
          </p:cNvSpPr>
          <p:nvPr>
            <p:ph type="body" idx="1"/>
          </p:nvPr>
        </p:nvSpPr>
        <p:spPr>
          <a:xfrm>
            <a:off x="628649" y="900408"/>
            <a:ext cx="7886699" cy="5699288"/>
          </a:xfrm>
        </p:spPr>
        <p:txBody>
          <a:bodyPr/>
          <a:lstStyle/>
          <a:p>
            <a:r>
              <a:rPr lang="en-GB" sz="1800" dirty="0"/>
              <a:t>The vehicle is roadworthy. Only one trailer shall be towed by each vehicle. </a:t>
            </a:r>
          </a:p>
          <a:p>
            <a:endParaRPr lang="en-GB" sz="1800" dirty="0"/>
          </a:p>
          <a:p>
            <a:r>
              <a:rPr lang="en-GB" sz="1800" dirty="0"/>
              <a:t>Relevant documentation is on-board the vehicle e.g.</a:t>
            </a:r>
          </a:p>
          <a:p>
            <a:pPr lvl="1"/>
            <a:r>
              <a:rPr lang="en-GB" sz="1800" dirty="0"/>
              <a:t>Dangerous goods details</a:t>
            </a:r>
          </a:p>
          <a:p>
            <a:pPr lvl="1"/>
            <a:r>
              <a:rPr lang="en-GB" sz="1800" dirty="0"/>
              <a:t>Drivers' credentials </a:t>
            </a:r>
          </a:p>
          <a:p>
            <a:pPr lvl="1"/>
            <a:r>
              <a:rPr lang="en-GB" sz="1800" dirty="0"/>
              <a:t>Means of identification for all members of the crew</a:t>
            </a:r>
          </a:p>
          <a:p>
            <a:pPr lvl="1"/>
            <a:r>
              <a:rPr lang="en-GB" sz="1800" dirty="0"/>
              <a:t>Competent authority approval</a:t>
            </a:r>
          </a:p>
          <a:p>
            <a:endParaRPr lang="en-GB" sz="1800" dirty="0"/>
          </a:p>
          <a:p>
            <a:r>
              <a:rPr lang="en-GB" sz="1800" dirty="0"/>
              <a:t>The relevant markings are adhered to the vehicle depending on the goods being carried and the type of vehicle</a:t>
            </a:r>
          </a:p>
          <a:p>
            <a:endParaRPr lang="en-GB" sz="1800" dirty="0"/>
          </a:p>
          <a:p>
            <a:r>
              <a:rPr lang="en-GB" sz="1800" dirty="0"/>
              <a:t>Safety equipment for fire-fighting, breakdown and emergencies shall be present. </a:t>
            </a:r>
          </a:p>
          <a:p>
            <a:endParaRPr lang="en-GB" sz="1800" dirty="0"/>
          </a:p>
          <a:p>
            <a:r>
              <a:rPr lang="en-GB" sz="1800" dirty="0"/>
              <a:t>Vehicle telemetry or tracking devices should be used where possible and appropriate. </a:t>
            </a:r>
          </a:p>
          <a:p>
            <a:endParaRPr lang="en-GB" sz="2400" dirty="0"/>
          </a:p>
          <a:p>
            <a:endParaRPr lang="en-GB" sz="2400" dirty="0"/>
          </a:p>
          <a:p>
            <a:endParaRPr lang="en-GB" sz="2400" dirty="0"/>
          </a:p>
        </p:txBody>
      </p:sp>
    </p:spTree>
    <p:extLst>
      <p:ext uri="{BB962C8B-B14F-4D97-AF65-F5344CB8AC3E}">
        <p14:creationId xmlns:p14="http://schemas.microsoft.com/office/powerpoint/2010/main" val="42504509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5F0BB-9EF6-2446-A303-7D1D046F51FA}"/>
              </a:ext>
            </a:extLst>
          </p:cNvPr>
          <p:cNvSpPr>
            <a:spLocks noGrp="1"/>
          </p:cNvSpPr>
          <p:nvPr>
            <p:ph type="title"/>
          </p:nvPr>
        </p:nvSpPr>
        <p:spPr/>
        <p:txBody>
          <a:bodyPr/>
          <a:lstStyle/>
          <a:p>
            <a:pPr algn="ctr"/>
            <a:r>
              <a:rPr lang="en-GB" sz="2800" dirty="0"/>
              <a:t>Loading and Unloading of Ammunition and Explosives (AE) - Considerations </a:t>
            </a:r>
          </a:p>
        </p:txBody>
      </p:sp>
      <p:sp>
        <p:nvSpPr>
          <p:cNvPr id="3" name="Text Placeholder 2">
            <a:extLst>
              <a:ext uri="{FF2B5EF4-FFF2-40B4-BE49-F238E27FC236}">
                <a16:creationId xmlns:a16="http://schemas.microsoft.com/office/drawing/2014/main" id="{342B7BF1-4248-B446-8DAA-163D124C8909}"/>
              </a:ext>
            </a:extLst>
          </p:cNvPr>
          <p:cNvSpPr>
            <a:spLocks noGrp="1"/>
          </p:cNvSpPr>
          <p:nvPr>
            <p:ph type="body" idx="1"/>
          </p:nvPr>
        </p:nvSpPr>
        <p:spPr>
          <a:xfrm>
            <a:off x="628649" y="1283536"/>
            <a:ext cx="7886699" cy="4294485"/>
          </a:xfrm>
        </p:spPr>
        <p:txBody>
          <a:bodyPr/>
          <a:lstStyle/>
          <a:p>
            <a:r>
              <a:rPr lang="en-GB" sz="2400" dirty="0"/>
              <a:t>Only load AE at a secure recognised ammunition site – ensure not only safety but also security of AE</a:t>
            </a:r>
          </a:p>
          <a:p>
            <a:endParaRPr lang="en-GB" sz="2400" dirty="0"/>
          </a:p>
          <a:p>
            <a:r>
              <a:rPr lang="en-GB" sz="2400" dirty="0"/>
              <a:t>Where possible only load during daylight</a:t>
            </a:r>
          </a:p>
          <a:p>
            <a:endParaRPr lang="en-GB" sz="2400" dirty="0"/>
          </a:p>
          <a:p>
            <a:r>
              <a:rPr lang="en-GB" sz="2400" dirty="0"/>
              <a:t>The vehicle engine shall be turned off during loading / unloading unless the engine needs to be used to operate loading equipment. </a:t>
            </a:r>
          </a:p>
          <a:p>
            <a:endParaRPr lang="en-GB" sz="2400" dirty="0"/>
          </a:p>
          <a:p>
            <a:r>
              <a:rPr lang="en-GB" sz="2400" dirty="0"/>
              <a:t>Ensure adherence to CG mixing rules for transport</a:t>
            </a:r>
          </a:p>
          <a:p>
            <a:endParaRPr lang="en-GB" sz="2400" dirty="0"/>
          </a:p>
          <a:p>
            <a:endParaRPr lang="en-GB" sz="2400" dirty="0"/>
          </a:p>
          <a:p>
            <a:endParaRPr lang="en-GB" sz="2400" dirty="0"/>
          </a:p>
        </p:txBody>
      </p:sp>
    </p:spTree>
    <p:extLst>
      <p:ext uri="{BB962C8B-B14F-4D97-AF65-F5344CB8AC3E}">
        <p14:creationId xmlns:p14="http://schemas.microsoft.com/office/powerpoint/2010/main" val="948122768"/>
      </p:ext>
    </p:extLst>
  </p:cSld>
  <p:clrMapOvr>
    <a:masterClrMapping/>
  </p:clrMapOvr>
</p:sld>
</file>

<file path=ppt/theme/theme1.xml><?xml version="1.0" encoding="utf-8"?>
<a:theme xmlns:a="http://schemas.openxmlformats.org/drawingml/2006/main" name="Office Theme">
  <a:themeElements>
    <a:clrScheme name="Blue Warm">
      <a:dk1>
        <a:srgbClr val="000000"/>
      </a:dk1>
      <a:lt1>
        <a:srgbClr val="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Blue Warm">
      <a:dk1>
        <a:srgbClr val="000000"/>
      </a:dk1>
      <a:lt1>
        <a:srgbClr val="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Blue Warm">
      <a:dk1>
        <a:srgbClr val="000000"/>
      </a:dk1>
      <a:lt1>
        <a:srgbClr val="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52591365DD56D4D8750E674CD62EF32" ma:contentTypeVersion="22" ma:contentTypeDescription="Create a new document." ma:contentTypeScope="" ma:versionID="ec27a2a93bb6a254e48540e5054f4e50">
  <xsd:schema xmlns:xsd="http://www.w3.org/2001/XMLSchema" xmlns:xs="http://www.w3.org/2001/XMLSchema" xmlns:p="http://schemas.microsoft.com/office/2006/metadata/properties" xmlns:ns2="ffaef953-2cda-4d9d-b070-85228d2d3b5f" xmlns:ns3="756f3f7a-cc20-4157-bc78-ddc9769d8db6" xmlns:ns4="985ec44e-1bab-4c0b-9df0-6ba128686fc9" targetNamespace="http://schemas.microsoft.com/office/2006/metadata/properties" ma:root="true" ma:fieldsID="70f94bd43e4a92ff9f0423f892b53530" ns2:_="" ns3:_="" ns4:_="">
    <xsd:import namespace="ffaef953-2cda-4d9d-b070-85228d2d3b5f"/>
    <xsd:import namespace="756f3f7a-cc20-4157-bc78-ddc9769d8db6"/>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x0023_"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_Flow_SignoffStatu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aef953-2cda-4d9d-b070-85228d2d3b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x0023_" ma:index="12" nillable="true" ma:displayName="#" ma:format="Dropdown" ma:internalName="_x0023_" ma:percentage="FALSE">
      <xsd:simpleType>
        <xsd:restriction base="dms:Number"/>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6f3f7a-cc20-4157-bc78-ddc9769d8d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48d4a9f-cfb2-42af-b391-1b84484739eb}" ma:internalName="TaxCatchAll" ma:showField="CatchAllData" ma:web="756f3f7a-cc20-4157-bc78-ddc9769d8d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985ec44e-1bab-4c0b-9df0-6ba128686fc9" xsi:nil="true"/>
    <lcf76f155ced4ddcb4097134ff3c332f xmlns="ffaef953-2cda-4d9d-b070-85228d2d3b5f">
      <Terms xmlns="http://schemas.microsoft.com/office/infopath/2007/PartnerControls"/>
    </lcf76f155ced4ddcb4097134ff3c332f>
    <_Flow_SignoffStatus xmlns="ffaef953-2cda-4d9d-b070-85228d2d3b5f" xsi:nil="true"/>
    <_x0023_ xmlns="ffaef953-2cda-4d9d-b070-85228d2d3b5f" xsi:nil="true"/>
  </documentManagement>
</p:properties>
</file>

<file path=customXml/itemProps1.xml><?xml version="1.0" encoding="utf-8"?>
<ds:datastoreItem xmlns:ds="http://schemas.openxmlformats.org/officeDocument/2006/customXml" ds:itemID="{E3181728-EE5B-4317-A9AB-9C833C37887E}">
  <ds:schemaRefs>
    <ds:schemaRef ds:uri="http://schemas.microsoft.com/sharepoint/v3/contenttype/forms"/>
  </ds:schemaRefs>
</ds:datastoreItem>
</file>

<file path=customXml/itemProps2.xml><?xml version="1.0" encoding="utf-8"?>
<ds:datastoreItem xmlns:ds="http://schemas.openxmlformats.org/officeDocument/2006/customXml" ds:itemID="{E7CA8B1E-8C0E-4112-9AD2-9866D9C3F9EC}"/>
</file>

<file path=customXml/itemProps3.xml><?xml version="1.0" encoding="utf-8"?>
<ds:datastoreItem xmlns:ds="http://schemas.openxmlformats.org/officeDocument/2006/customXml" ds:itemID="{69D88E77-4C93-4AAD-B584-6BD5EEBC7676}">
  <ds:schemaRefs>
    <ds:schemaRef ds:uri="http://schemas.microsoft.com/office/2006/metadata/properties"/>
    <ds:schemaRef ds:uri="http://schemas.microsoft.com/office/infopath/2007/PartnerControls"/>
    <ds:schemaRef ds:uri="http://schemas.microsoft.com/office/2006/documentManagement/types"/>
    <ds:schemaRef ds:uri="http://www.w3.org/XML/1998/namespace"/>
    <ds:schemaRef ds:uri="http://schemas.openxmlformats.org/package/2006/metadata/core-properties"/>
    <ds:schemaRef ds:uri="http://purl.org/dc/dcmitype/"/>
    <ds:schemaRef ds:uri="http://purl.org/dc/elements/1.1/"/>
    <ds:schemaRef ds:uri="b56d6760-b380-4122-9876-28594ce256dd"/>
    <ds:schemaRef ds:uri="52653c9e-d874-4f93-8b61-023a65a31c40"/>
    <ds:schemaRef ds:uri="http://purl.org/dc/terms/"/>
    <ds:schemaRef ds:uri="985ec44e-1bab-4c0b-9df0-6ba128686fc9"/>
    <ds:schemaRef ds:uri="db065248-edff-472c-af6e-a9abf8433378"/>
  </ds:schemaRefs>
</ds:datastoreItem>
</file>

<file path=docProps/app.xml><?xml version="1.0" encoding="utf-8"?>
<Properties xmlns="http://schemas.openxmlformats.org/officeDocument/2006/extended-properties" xmlns:vt="http://schemas.openxmlformats.org/officeDocument/2006/docPropsVTypes">
  <TotalTime>1038</TotalTime>
  <Words>4869</Words>
  <Application>Microsoft Office PowerPoint</Application>
  <PresentationFormat>On-screen Show (4:3)</PresentationFormat>
  <Paragraphs>604</Paragraphs>
  <Slides>42</Slides>
  <Notes>40</Notes>
  <HiddenSlides>0</HiddenSlides>
  <MMClips>0</MMClips>
  <ScaleCrop>false</ScaleCrop>
  <HeadingPairs>
    <vt:vector size="4" baseType="variant">
      <vt:variant>
        <vt:lpstr>Theme</vt:lpstr>
      </vt:variant>
      <vt:variant>
        <vt:i4>3</vt:i4>
      </vt:variant>
      <vt:variant>
        <vt:lpstr>Slide Titles</vt:lpstr>
      </vt:variant>
      <vt:variant>
        <vt:i4>42</vt:i4>
      </vt:variant>
    </vt:vector>
  </HeadingPairs>
  <TitlesOfParts>
    <vt:vector size="45" baseType="lpstr">
      <vt:lpstr>Office Theme</vt:lpstr>
      <vt:lpstr>1_Office Theme</vt:lpstr>
      <vt:lpstr>2_Office Theme</vt:lpstr>
      <vt:lpstr>PowerPoint Presentation</vt:lpstr>
      <vt:lpstr>Objective</vt:lpstr>
      <vt:lpstr>Lesson overview</vt:lpstr>
      <vt:lpstr>PowerPoint Presentation</vt:lpstr>
      <vt:lpstr>What does the UN Policy say? </vt:lpstr>
      <vt:lpstr>Guidance</vt:lpstr>
      <vt:lpstr>IATG 08.10 </vt:lpstr>
      <vt:lpstr>Pre-loading Checks</vt:lpstr>
      <vt:lpstr>Loading and Unloading of Ammunition and Explosives (AE) - Considerations </vt:lpstr>
      <vt:lpstr>IATG 08.10 Transport of Ammunition</vt:lpstr>
      <vt:lpstr>IATG 08.10 (Ammunition &amp; Explosives)</vt:lpstr>
      <vt:lpstr>IATG 08.10 (Ammunition &amp; Explosives)</vt:lpstr>
      <vt:lpstr>IATG 08.10 (Ammunition &amp; Explosives)</vt:lpstr>
      <vt:lpstr>MOSAIC 05.20 Small Arms Light Weapons (SALW) </vt:lpstr>
      <vt:lpstr>MOSAIC 05.20 (SALW) General Security </vt:lpstr>
      <vt:lpstr>MOSAIC 05.20 (SALW) General Security </vt:lpstr>
      <vt:lpstr>MOSAIC 05.20 - Road Transport</vt:lpstr>
      <vt:lpstr>MOSAIC 05.20 - Sea and Rail Transport</vt:lpstr>
      <vt:lpstr>MOSAIC 05.20 - Air Transport</vt:lpstr>
      <vt:lpstr>PowerPoint Presentation</vt:lpstr>
      <vt:lpstr>Group discussion based on class experiences</vt:lpstr>
      <vt:lpstr>PowerPoint Presentation</vt:lpstr>
      <vt:lpstr>Mixing Rules for Transport by Road</vt:lpstr>
      <vt:lpstr>Mixing Rules for Transport by Road</vt:lpstr>
      <vt:lpstr>Transport Safety Case / Risk Assessment</vt:lpstr>
      <vt:lpstr>Explosive Safety Case / Risk Assessment</vt:lpstr>
      <vt:lpstr>Security Plan – ADR Annex A Chapter 1.10 </vt:lpstr>
      <vt:lpstr>PowerPoint Presentation</vt:lpstr>
      <vt:lpstr>Security Plan – ADR Annex A Chapter 1.10  </vt:lpstr>
      <vt:lpstr>PowerPoint Presentation</vt:lpstr>
      <vt:lpstr>CARANA – Weapon and Ammunition Transport </vt:lpstr>
      <vt:lpstr>CARANA</vt:lpstr>
      <vt:lpstr>CARANA – Transport </vt:lpstr>
      <vt:lpstr>Weapons &amp; Ammunition Schedule</vt:lpstr>
      <vt:lpstr>Factors to consider  IATG 08.10</vt:lpstr>
      <vt:lpstr>Mixing rules for Road Transport</vt:lpstr>
      <vt:lpstr>PowerPoint Presentation</vt:lpstr>
      <vt:lpstr>Mixing rules for Storage (for comparison)</vt:lpstr>
      <vt:lpstr>Risk assessment</vt:lpstr>
      <vt:lpstr>Use this format</vt:lpstr>
      <vt:lpstr>Lesson overview</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Rory Edwards</dc:creator>
  <cp:lastModifiedBy>Grantham Andrew</cp:lastModifiedBy>
  <cp:revision>39</cp:revision>
  <dcterms:created xsi:type="dcterms:W3CDTF">2021-06-15T14:01:19Z</dcterms:created>
  <dcterms:modified xsi:type="dcterms:W3CDTF">2024-05-17T19:33:45Z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0x010100E52591365DD56D4D8750E674CD62EF32</vt:lpwstr>
  </property>
  <property fmtid="{D5CDD505-2E9C-101B-9397-08002B2CF9AE}" pid="3" name="MediaServiceImageTags">
    <vt:lpwstr/>
  </property>
</Properties>
</file>